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12"/>
  </p:notesMasterIdLst>
  <p:sldIdLst>
    <p:sldId id="256" r:id="rId2"/>
    <p:sldId id="289" r:id="rId3"/>
    <p:sldId id="267" r:id="rId4"/>
    <p:sldId id="284" r:id="rId5"/>
    <p:sldId id="263" r:id="rId6"/>
    <p:sldId id="291" r:id="rId7"/>
    <p:sldId id="259" r:id="rId8"/>
    <p:sldId id="262" r:id="rId9"/>
    <p:sldId id="290" r:id="rId10"/>
    <p:sldId id="28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EB48FD-2BD3-42E1-9CAB-FDF855A65913}" v="453" dt="2021-12-05T07:11:14.903"/>
  </p1510:revLst>
</p1510:revInfo>
</file>

<file path=ppt/tableStyles.xml><?xml version="1.0" encoding="utf-8"?>
<a:tblStyleLst xmlns:a="http://schemas.openxmlformats.org/drawingml/2006/main" def="{1FD6B39C-4D8D-4CA5-AF3B-F6507AFCFFAD}">
  <a:tblStyle styleId="{1FD6B39C-4D8D-4CA5-AF3B-F6507AFCFFA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wan Buisson" userId="2f989a08c89a9571" providerId="LiveId" clId="{42EB48FD-2BD3-42E1-9CAB-FDF855A65913}"/>
    <pc:docChg chg="undo redo custSel addSld delSld modSld sldOrd delMainMaster">
      <pc:chgData name="Erwan Buisson" userId="2f989a08c89a9571" providerId="LiveId" clId="{42EB48FD-2BD3-42E1-9CAB-FDF855A65913}" dt="2021-12-05T08:16:53.708" v="1404" actId="47"/>
      <pc:docMkLst>
        <pc:docMk/>
      </pc:docMkLst>
      <pc:sldChg chg="modSp mod modTransition modAnim">
        <pc:chgData name="Erwan Buisson" userId="2f989a08c89a9571" providerId="LiveId" clId="{42EB48FD-2BD3-42E1-9CAB-FDF855A65913}" dt="2021-12-04T06:26:41.066" v="1157"/>
        <pc:sldMkLst>
          <pc:docMk/>
          <pc:sldMk cId="0" sldId="256"/>
        </pc:sldMkLst>
        <pc:spChg chg="mod">
          <ac:chgData name="Erwan Buisson" userId="2f989a08c89a9571" providerId="LiveId" clId="{42EB48FD-2BD3-42E1-9CAB-FDF855A65913}" dt="2021-12-02T12:10:00.096" v="101" actId="20577"/>
          <ac:spMkLst>
            <pc:docMk/>
            <pc:sldMk cId="0" sldId="256"/>
            <ac:spMk id="162" creationId="{00000000-0000-0000-0000-000000000000}"/>
          </ac:spMkLst>
        </pc:spChg>
        <pc:spChg chg="mod">
          <ac:chgData name="Erwan Buisson" userId="2f989a08c89a9571" providerId="LiveId" clId="{42EB48FD-2BD3-42E1-9CAB-FDF855A65913}" dt="2021-12-04T06:25:48.611" v="1129" actId="20577"/>
          <ac:spMkLst>
            <pc:docMk/>
            <pc:sldMk cId="0" sldId="256"/>
            <ac:spMk id="163" creationId="{00000000-0000-0000-0000-000000000000}"/>
          </ac:spMkLst>
        </pc:spChg>
        <pc:spChg chg="mod">
          <ac:chgData name="Erwan Buisson" userId="2f989a08c89a9571" providerId="LiveId" clId="{42EB48FD-2BD3-42E1-9CAB-FDF855A65913}" dt="2021-12-02T12:10:06.494" v="109" actId="20577"/>
          <ac:spMkLst>
            <pc:docMk/>
            <pc:sldMk cId="0" sldId="256"/>
            <ac:spMk id="164" creationId="{00000000-0000-0000-0000-000000000000}"/>
          </ac:spMkLst>
        </pc:spChg>
      </pc:sldChg>
      <pc:sldChg chg="addSp delSp modSp del mod modTransition">
        <pc:chgData name="Erwan Buisson" userId="2f989a08c89a9571" providerId="LiveId" clId="{42EB48FD-2BD3-42E1-9CAB-FDF855A65913}" dt="2021-12-05T08:16:42.594" v="1380" actId="47"/>
        <pc:sldMkLst>
          <pc:docMk/>
          <pc:sldMk cId="0" sldId="257"/>
        </pc:sldMkLst>
        <pc:graphicFrameChg chg="add del mod modGraphic">
          <ac:chgData name="Erwan Buisson" userId="2f989a08c89a9571" providerId="LiveId" clId="{42EB48FD-2BD3-42E1-9CAB-FDF855A65913}" dt="2021-12-04T06:17:55.049" v="955" actId="478"/>
          <ac:graphicFrameMkLst>
            <pc:docMk/>
            <pc:sldMk cId="0" sldId="257"/>
            <ac:graphicFrameMk id="2" creationId="{2CC55903-C1DF-48C2-9EC4-DA482236293E}"/>
          </ac:graphicFrameMkLst>
        </pc:graphicFrameChg>
      </pc:sldChg>
      <pc:sldChg chg="del modTransition">
        <pc:chgData name="Erwan Buisson" userId="2f989a08c89a9571" providerId="LiveId" clId="{42EB48FD-2BD3-42E1-9CAB-FDF855A65913}" dt="2021-12-05T08:16:43.451" v="1381" actId="47"/>
        <pc:sldMkLst>
          <pc:docMk/>
          <pc:sldMk cId="0" sldId="258"/>
        </pc:sldMkLst>
      </pc:sldChg>
      <pc:sldChg chg="addSp delSp modSp mod ord modTransition modNotes">
        <pc:chgData name="Erwan Buisson" userId="2f989a08c89a9571" providerId="LiveId" clId="{42EB48FD-2BD3-42E1-9CAB-FDF855A65913}" dt="2021-12-04T06:20:04.768" v="1043" actId="478"/>
        <pc:sldMkLst>
          <pc:docMk/>
          <pc:sldMk cId="0" sldId="259"/>
        </pc:sldMkLst>
        <pc:spChg chg="add del mod">
          <ac:chgData name="Erwan Buisson" userId="2f989a08c89a9571" providerId="LiveId" clId="{42EB48FD-2BD3-42E1-9CAB-FDF855A65913}" dt="2021-12-04T06:19:53.891" v="1027" actId="478"/>
          <ac:spMkLst>
            <pc:docMk/>
            <pc:sldMk cId="0" sldId="259"/>
            <ac:spMk id="3" creationId="{301FB5D6-9086-4C59-9C5A-E4AED52908EF}"/>
          </ac:spMkLst>
        </pc:spChg>
        <pc:spChg chg="add del mod">
          <ac:chgData name="Erwan Buisson" userId="2f989a08c89a9571" providerId="LiveId" clId="{42EB48FD-2BD3-42E1-9CAB-FDF855A65913}" dt="2021-12-04T06:20:04.768" v="1043" actId="478"/>
          <ac:spMkLst>
            <pc:docMk/>
            <pc:sldMk cId="0" sldId="259"/>
            <ac:spMk id="5" creationId="{39EFE44E-989B-4667-980E-753F1EF73BF9}"/>
          </ac:spMkLst>
        </pc:spChg>
        <pc:spChg chg="mod">
          <ac:chgData name="Erwan Buisson" userId="2f989a08c89a9571" providerId="LiveId" clId="{42EB48FD-2BD3-42E1-9CAB-FDF855A65913}" dt="2021-12-04T06:19:58.834" v="1041" actId="20577"/>
          <ac:spMkLst>
            <pc:docMk/>
            <pc:sldMk cId="0" sldId="259"/>
            <ac:spMk id="194" creationId="{00000000-0000-0000-0000-000000000000}"/>
          </ac:spMkLst>
        </pc:spChg>
        <pc:spChg chg="add del">
          <ac:chgData name="Erwan Buisson" userId="2f989a08c89a9571" providerId="LiveId" clId="{42EB48FD-2BD3-42E1-9CAB-FDF855A65913}" dt="2021-12-04T06:20:02.564" v="1042" actId="478"/>
          <ac:spMkLst>
            <pc:docMk/>
            <pc:sldMk cId="0" sldId="259"/>
            <ac:spMk id="195" creationId="{00000000-0000-0000-0000-000000000000}"/>
          </ac:spMkLst>
        </pc:spChg>
      </pc:sldChg>
      <pc:sldChg chg="del modTransition">
        <pc:chgData name="Erwan Buisson" userId="2f989a08c89a9571" providerId="LiveId" clId="{42EB48FD-2BD3-42E1-9CAB-FDF855A65913}" dt="2021-12-05T08:16:41.903" v="1379" actId="47"/>
        <pc:sldMkLst>
          <pc:docMk/>
          <pc:sldMk cId="0" sldId="260"/>
        </pc:sldMkLst>
      </pc:sldChg>
      <pc:sldChg chg="del modTransition">
        <pc:chgData name="Erwan Buisson" userId="2f989a08c89a9571" providerId="LiveId" clId="{42EB48FD-2BD3-42E1-9CAB-FDF855A65913}" dt="2021-12-05T08:16:44.068" v="1382" actId="47"/>
        <pc:sldMkLst>
          <pc:docMk/>
          <pc:sldMk cId="0" sldId="261"/>
        </pc:sldMkLst>
      </pc:sldChg>
      <pc:sldChg chg="addSp delSp modSp mod ord modTransition modAnim modNotes">
        <pc:chgData name="Erwan Buisson" userId="2f989a08c89a9571" providerId="LiveId" clId="{42EB48FD-2BD3-42E1-9CAB-FDF855A65913}" dt="2021-12-05T07:05:54.859" v="1225"/>
        <pc:sldMkLst>
          <pc:docMk/>
          <pc:sldMk cId="0" sldId="262"/>
        </pc:sldMkLst>
        <pc:spChg chg="add del mod">
          <ac:chgData name="Erwan Buisson" userId="2f989a08c89a9571" providerId="LiveId" clId="{42EB48FD-2BD3-42E1-9CAB-FDF855A65913}" dt="2021-12-04T06:23:06.462" v="1060" actId="478"/>
          <ac:spMkLst>
            <pc:docMk/>
            <pc:sldMk cId="0" sldId="262"/>
            <ac:spMk id="3" creationId="{A94EE6F4-D2E7-4B47-8FEF-15FCA8113934}"/>
          </ac:spMkLst>
        </pc:spChg>
        <pc:spChg chg="add mod">
          <ac:chgData name="Erwan Buisson" userId="2f989a08c89a9571" providerId="LiveId" clId="{42EB48FD-2BD3-42E1-9CAB-FDF855A65913}" dt="2021-12-05T06:59:07.053" v="1183" actId="20577"/>
          <ac:spMkLst>
            <pc:docMk/>
            <pc:sldMk cId="0" sldId="262"/>
            <ac:spMk id="5" creationId="{068E3A15-562C-456D-B500-EECE09AC4BB1}"/>
          </ac:spMkLst>
        </pc:spChg>
        <pc:spChg chg="add del mod">
          <ac:chgData name="Erwan Buisson" userId="2f989a08c89a9571" providerId="LiveId" clId="{42EB48FD-2BD3-42E1-9CAB-FDF855A65913}" dt="2021-12-04T06:23:21.622" v="1089" actId="478"/>
          <ac:spMkLst>
            <pc:docMk/>
            <pc:sldMk cId="0" sldId="262"/>
            <ac:spMk id="7" creationId="{11B51DB3-1F0B-4345-98C9-B2F75599E61D}"/>
          </ac:spMkLst>
        </pc:spChg>
        <pc:spChg chg="mod">
          <ac:chgData name="Erwan Buisson" userId="2f989a08c89a9571" providerId="LiveId" clId="{42EB48FD-2BD3-42E1-9CAB-FDF855A65913}" dt="2021-12-05T07:05:53.255" v="1224"/>
          <ac:spMkLst>
            <pc:docMk/>
            <pc:sldMk cId="0" sldId="262"/>
            <ac:spMk id="7" creationId="{4D00A420-5CB5-4AF7-B6AC-4C74AD520170}"/>
          </ac:spMkLst>
        </pc:spChg>
        <pc:spChg chg="mod">
          <ac:chgData name="Erwan Buisson" userId="2f989a08c89a9571" providerId="LiveId" clId="{42EB48FD-2BD3-42E1-9CAB-FDF855A65913}" dt="2021-12-05T07:05:53.255" v="1224"/>
          <ac:spMkLst>
            <pc:docMk/>
            <pc:sldMk cId="0" sldId="262"/>
            <ac:spMk id="8" creationId="{9B777C49-BCD4-4CB1-AD60-C1F44D4A5C5C}"/>
          </ac:spMkLst>
        </pc:spChg>
        <pc:spChg chg="mod">
          <ac:chgData name="Erwan Buisson" userId="2f989a08c89a9571" providerId="LiveId" clId="{42EB48FD-2BD3-42E1-9CAB-FDF855A65913}" dt="2021-12-05T07:05:53.255" v="1224"/>
          <ac:spMkLst>
            <pc:docMk/>
            <pc:sldMk cId="0" sldId="262"/>
            <ac:spMk id="9" creationId="{FBEC3D9E-E60C-4862-9268-5BF5CE44D0DD}"/>
          </ac:spMkLst>
        </pc:spChg>
        <pc:spChg chg="mod">
          <ac:chgData name="Erwan Buisson" userId="2f989a08c89a9571" providerId="LiveId" clId="{42EB48FD-2BD3-42E1-9CAB-FDF855A65913}" dt="2021-12-05T07:05:53.255" v="1224"/>
          <ac:spMkLst>
            <pc:docMk/>
            <pc:sldMk cId="0" sldId="262"/>
            <ac:spMk id="10" creationId="{5CC67AFE-178E-4D3A-BFED-4FC115E25E06}"/>
          </ac:spMkLst>
        </pc:spChg>
        <pc:spChg chg="mod">
          <ac:chgData name="Erwan Buisson" userId="2f989a08c89a9571" providerId="LiveId" clId="{42EB48FD-2BD3-42E1-9CAB-FDF855A65913}" dt="2021-12-05T07:05:53.255" v="1224"/>
          <ac:spMkLst>
            <pc:docMk/>
            <pc:sldMk cId="0" sldId="262"/>
            <ac:spMk id="11" creationId="{D24A30F9-4AB5-41E5-9A0A-170B7A711DDC}"/>
          </ac:spMkLst>
        </pc:spChg>
        <pc:spChg chg="mod">
          <ac:chgData name="Erwan Buisson" userId="2f989a08c89a9571" providerId="LiveId" clId="{42EB48FD-2BD3-42E1-9CAB-FDF855A65913}" dt="2021-12-05T07:05:53.255" v="1224"/>
          <ac:spMkLst>
            <pc:docMk/>
            <pc:sldMk cId="0" sldId="262"/>
            <ac:spMk id="12" creationId="{3D4BC596-9BA1-420B-BD67-BC2A46CF53DC}"/>
          </ac:spMkLst>
        </pc:spChg>
        <pc:spChg chg="del mod">
          <ac:chgData name="Erwan Buisson" userId="2f989a08c89a9571" providerId="LiveId" clId="{42EB48FD-2BD3-42E1-9CAB-FDF855A65913}" dt="2021-12-04T06:23:03.673" v="1058" actId="478"/>
          <ac:spMkLst>
            <pc:docMk/>
            <pc:sldMk cId="0" sldId="262"/>
            <ac:spMk id="214" creationId="{00000000-0000-0000-0000-000000000000}"/>
          </ac:spMkLst>
        </pc:spChg>
        <pc:spChg chg="del">
          <ac:chgData name="Erwan Buisson" userId="2f989a08c89a9571" providerId="LiveId" clId="{42EB48FD-2BD3-42E1-9CAB-FDF855A65913}" dt="2021-12-04T06:23:18.959" v="1088" actId="478"/>
          <ac:spMkLst>
            <pc:docMk/>
            <pc:sldMk cId="0" sldId="262"/>
            <ac:spMk id="215" creationId="{00000000-0000-0000-0000-000000000000}"/>
          </ac:spMkLst>
        </pc:spChg>
        <pc:grpChg chg="add del mod">
          <ac:chgData name="Erwan Buisson" userId="2f989a08c89a9571" providerId="LiveId" clId="{42EB48FD-2BD3-42E1-9CAB-FDF855A65913}" dt="2021-12-05T07:05:54.859" v="1225"/>
          <ac:grpSpMkLst>
            <pc:docMk/>
            <pc:sldMk cId="0" sldId="262"/>
            <ac:grpSpMk id="4" creationId="{5DC13A1D-0000-4C3C-BC67-A5D823144A54}"/>
          </ac:grpSpMkLst>
        </pc:grpChg>
        <pc:cxnChg chg="add mod">
          <ac:chgData name="Erwan Buisson" userId="2f989a08c89a9571" providerId="LiveId" clId="{42EB48FD-2BD3-42E1-9CAB-FDF855A65913}" dt="2021-12-04T06:23:09.987" v="1061" actId="1076"/>
          <ac:cxnSpMkLst>
            <pc:docMk/>
            <pc:sldMk cId="0" sldId="262"/>
            <ac:cxnSpMk id="6" creationId="{4CCA9DD5-E614-4785-B1C3-5DF129CFA19A}"/>
          </ac:cxnSpMkLst>
        </pc:cxnChg>
        <pc:cxnChg chg="del">
          <ac:chgData name="Erwan Buisson" userId="2f989a08c89a9571" providerId="LiveId" clId="{42EB48FD-2BD3-42E1-9CAB-FDF855A65913}" dt="2021-12-04T06:23:04.688" v="1059" actId="478"/>
          <ac:cxnSpMkLst>
            <pc:docMk/>
            <pc:sldMk cId="0" sldId="262"/>
            <ac:cxnSpMk id="216" creationId="{00000000-0000-0000-0000-000000000000}"/>
          </ac:cxnSpMkLst>
        </pc:cxnChg>
      </pc:sldChg>
      <pc:sldChg chg="addSp delSp modSp mod ord modTransition modAnim modNotes">
        <pc:chgData name="Erwan Buisson" userId="2f989a08c89a9571" providerId="LiveId" clId="{42EB48FD-2BD3-42E1-9CAB-FDF855A65913}" dt="2021-12-04T06:10:51.117" v="815"/>
        <pc:sldMkLst>
          <pc:docMk/>
          <pc:sldMk cId="0" sldId="263"/>
        </pc:sldMkLst>
        <pc:spChg chg="add del mod">
          <ac:chgData name="Erwan Buisson" userId="2f989a08c89a9571" providerId="LiveId" clId="{42EB48FD-2BD3-42E1-9CAB-FDF855A65913}" dt="2021-12-04T05:28:55.586" v="423" actId="478"/>
          <ac:spMkLst>
            <pc:docMk/>
            <pc:sldMk cId="0" sldId="263"/>
            <ac:spMk id="3" creationId="{B2AE47DF-6B81-4093-9F71-8387E01A89B9}"/>
          </ac:spMkLst>
        </pc:spChg>
        <pc:spChg chg="add del mod">
          <ac:chgData name="Erwan Buisson" userId="2f989a08c89a9571" providerId="LiveId" clId="{42EB48FD-2BD3-42E1-9CAB-FDF855A65913}" dt="2021-12-04T05:28:56.541" v="424" actId="478"/>
          <ac:spMkLst>
            <pc:docMk/>
            <pc:sldMk cId="0" sldId="263"/>
            <ac:spMk id="5" creationId="{23B7BB06-06AE-456C-94C9-5183B6517866}"/>
          </ac:spMkLst>
        </pc:spChg>
        <pc:spChg chg="add del mod">
          <ac:chgData name="Erwan Buisson" userId="2f989a08c89a9571" providerId="LiveId" clId="{42EB48FD-2BD3-42E1-9CAB-FDF855A65913}" dt="2021-12-04T05:28:57.698" v="425" actId="478"/>
          <ac:spMkLst>
            <pc:docMk/>
            <pc:sldMk cId="0" sldId="263"/>
            <ac:spMk id="7" creationId="{CBED3FDE-23E7-45F4-8A02-BC6A6458B696}"/>
          </ac:spMkLst>
        </pc:spChg>
        <pc:spChg chg="add del mod">
          <ac:chgData name="Erwan Buisson" userId="2f989a08c89a9571" providerId="LiveId" clId="{42EB48FD-2BD3-42E1-9CAB-FDF855A65913}" dt="2021-12-04T05:28:57.698" v="425" actId="478"/>
          <ac:spMkLst>
            <pc:docMk/>
            <pc:sldMk cId="0" sldId="263"/>
            <ac:spMk id="9" creationId="{AEF78A7A-7EB7-4B21-9026-E8142B2687F8}"/>
          </ac:spMkLst>
        </pc:spChg>
        <pc:spChg chg="add mod">
          <ac:chgData name="Erwan Buisson" userId="2f989a08c89a9571" providerId="LiveId" clId="{42EB48FD-2BD3-42E1-9CAB-FDF855A65913}" dt="2021-12-04T05:50:30.503" v="718" actId="1076"/>
          <ac:spMkLst>
            <pc:docMk/>
            <pc:sldMk cId="0" sldId="263"/>
            <ac:spMk id="18" creationId="{6D028BD1-C149-44D8-BAB7-661C0ADCE8C4}"/>
          </ac:spMkLst>
        </pc:spChg>
        <pc:spChg chg="add del mod">
          <ac:chgData name="Erwan Buisson" userId="2f989a08c89a9571" providerId="LiveId" clId="{42EB48FD-2BD3-42E1-9CAB-FDF855A65913}" dt="2021-12-04T05:33:30.641" v="532"/>
          <ac:spMkLst>
            <pc:docMk/>
            <pc:sldMk cId="0" sldId="263"/>
            <ac:spMk id="23" creationId="{EC2A174D-50A8-4E63-91B2-7FAF94B15332}"/>
          </ac:spMkLst>
        </pc:spChg>
        <pc:spChg chg="add mod">
          <ac:chgData name="Erwan Buisson" userId="2f989a08c89a9571" providerId="LiveId" clId="{42EB48FD-2BD3-42E1-9CAB-FDF855A65913}" dt="2021-12-04T05:33:54.564" v="545" actId="164"/>
          <ac:spMkLst>
            <pc:docMk/>
            <pc:sldMk cId="0" sldId="263"/>
            <ac:spMk id="25" creationId="{61E17063-E51B-478B-A6E8-ECF610BF8D5C}"/>
          </ac:spMkLst>
        </pc:spChg>
        <pc:spChg chg="mod topLvl">
          <ac:chgData name="Erwan Buisson" userId="2f989a08c89a9571" providerId="LiveId" clId="{42EB48FD-2BD3-42E1-9CAB-FDF855A65913}" dt="2021-12-04T05:54:15.602" v="759" actId="164"/>
          <ac:spMkLst>
            <pc:docMk/>
            <pc:sldMk cId="0" sldId="263"/>
            <ac:spMk id="31" creationId="{E0866CE4-793B-46D3-9137-8ADAA844B9F3}"/>
          </ac:spMkLst>
        </pc:spChg>
        <pc:spChg chg="add mod">
          <ac:chgData name="Erwan Buisson" userId="2f989a08c89a9571" providerId="LiveId" clId="{42EB48FD-2BD3-42E1-9CAB-FDF855A65913}" dt="2021-12-04T05:35:13.255" v="569" actId="164"/>
          <ac:spMkLst>
            <pc:docMk/>
            <pc:sldMk cId="0" sldId="263"/>
            <ac:spMk id="32" creationId="{9E91376E-7409-410C-87FA-7DD1CB031E9A}"/>
          </ac:spMkLst>
        </pc:spChg>
        <pc:spChg chg="add del mod">
          <ac:chgData name="Erwan Buisson" userId="2f989a08c89a9571" providerId="LiveId" clId="{42EB48FD-2BD3-42E1-9CAB-FDF855A65913}" dt="2021-12-04T05:39:29.237" v="612" actId="478"/>
          <ac:spMkLst>
            <pc:docMk/>
            <pc:sldMk cId="0" sldId="263"/>
            <ac:spMk id="34" creationId="{745ADE33-1347-45FF-8310-988003AC1C94}"/>
          </ac:spMkLst>
        </pc:spChg>
        <pc:spChg chg="add mod">
          <ac:chgData name="Erwan Buisson" userId="2f989a08c89a9571" providerId="LiveId" clId="{42EB48FD-2BD3-42E1-9CAB-FDF855A65913}" dt="2021-12-04T05:39:51.289" v="620" actId="14100"/>
          <ac:spMkLst>
            <pc:docMk/>
            <pc:sldMk cId="0" sldId="263"/>
            <ac:spMk id="35" creationId="{2C2DEF86-6B31-4BED-8542-804D30CA5B49}"/>
          </ac:spMkLst>
        </pc:spChg>
        <pc:spChg chg="add mod">
          <ac:chgData name="Erwan Buisson" userId="2f989a08c89a9571" providerId="LiveId" clId="{42EB48FD-2BD3-42E1-9CAB-FDF855A65913}" dt="2021-12-04T05:40:12.538" v="626" actId="1076"/>
          <ac:spMkLst>
            <pc:docMk/>
            <pc:sldMk cId="0" sldId="263"/>
            <ac:spMk id="36" creationId="{90FA40C2-5856-4C96-8049-1EC3ADDE5346}"/>
          </ac:spMkLst>
        </pc:spChg>
        <pc:spChg chg="add mod">
          <ac:chgData name="Erwan Buisson" userId="2f989a08c89a9571" providerId="LiveId" clId="{42EB48FD-2BD3-42E1-9CAB-FDF855A65913}" dt="2021-12-04T05:43:10.616" v="660" actId="164"/>
          <ac:spMkLst>
            <pc:docMk/>
            <pc:sldMk cId="0" sldId="263"/>
            <ac:spMk id="39" creationId="{64B61FFA-9E68-49E9-BA37-BAAF71AD0E38}"/>
          </ac:spMkLst>
        </pc:spChg>
        <pc:spChg chg="add mod ord">
          <ac:chgData name="Erwan Buisson" userId="2f989a08c89a9571" providerId="LiveId" clId="{42EB48FD-2BD3-42E1-9CAB-FDF855A65913}" dt="2021-12-04T05:48:42.295" v="699" actId="171"/>
          <ac:spMkLst>
            <pc:docMk/>
            <pc:sldMk cId="0" sldId="263"/>
            <ac:spMk id="41" creationId="{D4E4E26E-1C96-43CA-AE4D-4A0658579FB5}"/>
          </ac:spMkLst>
        </pc:spChg>
        <pc:spChg chg="add mod">
          <ac:chgData name="Erwan Buisson" userId="2f989a08c89a9571" providerId="LiveId" clId="{42EB48FD-2BD3-42E1-9CAB-FDF855A65913}" dt="2021-12-04T05:46:24.278" v="686" actId="164"/>
          <ac:spMkLst>
            <pc:docMk/>
            <pc:sldMk cId="0" sldId="263"/>
            <ac:spMk id="44" creationId="{15F0D434-2E38-4918-A748-837BB1704A79}"/>
          </ac:spMkLst>
        </pc:spChg>
        <pc:spChg chg="add mod">
          <ac:chgData name="Erwan Buisson" userId="2f989a08c89a9571" providerId="LiveId" clId="{42EB48FD-2BD3-42E1-9CAB-FDF855A65913}" dt="2021-12-04T05:47:29.798" v="698" actId="14100"/>
          <ac:spMkLst>
            <pc:docMk/>
            <pc:sldMk cId="0" sldId="263"/>
            <ac:spMk id="46" creationId="{CD61A999-55DA-433A-B860-4C530C6BA5CC}"/>
          </ac:spMkLst>
        </pc:spChg>
        <pc:spChg chg="add mod">
          <ac:chgData name="Erwan Buisson" userId="2f989a08c89a9571" providerId="LiveId" clId="{42EB48FD-2BD3-42E1-9CAB-FDF855A65913}" dt="2021-12-04T05:55:12.617" v="780" actId="1038"/>
          <ac:spMkLst>
            <pc:docMk/>
            <pc:sldMk cId="0" sldId="263"/>
            <ac:spMk id="50" creationId="{3619121F-835A-43DE-B5B4-492E1D1C757A}"/>
          </ac:spMkLst>
        </pc:spChg>
        <pc:spChg chg="mod">
          <ac:chgData name="Erwan Buisson" userId="2f989a08c89a9571" providerId="LiveId" clId="{42EB48FD-2BD3-42E1-9CAB-FDF855A65913}" dt="2021-12-04T05:29:04.866" v="452" actId="20577"/>
          <ac:spMkLst>
            <pc:docMk/>
            <pc:sldMk cId="0" sldId="263"/>
            <ac:spMk id="221" creationId="{00000000-0000-0000-0000-000000000000}"/>
          </ac:spMkLst>
        </pc:spChg>
        <pc:spChg chg="del">
          <ac:chgData name="Erwan Buisson" userId="2f989a08c89a9571" providerId="LiveId" clId="{42EB48FD-2BD3-42E1-9CAB-FDF855A65913}" dt="2021-12-04T05:28:48.998" v="422" actId="478"/>
          <ac:spMkLst>
            <pc:docMk/>
            <pc:sldMk cId="0" sldId="263"/>
            <ac:spMk id="223" creationId="{00000000-0000-0000-0000-000000000000}"/>
          </ac:spMkLst>
        </pc:spChg>
        <pc:spChg chg="del">
          <ac:chgData name="Erwan Buisson" userId="2f989a08c89a9571" providerId="LiveId" clId="{42EB48FD-2BD3-42E1-9CAB-FDF855A65913}" dt="2021-12-04T05:28:48.998" v="422" actId="478"/>
          <ac:spMkLst>
            <pc:docMk/>
            <pc:sldMk cId="0" sldId="263"/>
            <ac:spMk id="224" creationId="{00000000-0000-0000-0000-000000000000}"/>
          </ac:spMkLst>
        </pc:spChg>
        <pc:spChg chg="del">
          <ac:chgData name="Erwan Buisson" userId="2f989a08c89a9571" providerId="LiveId" clId="{42EB48FD-2BD3-42E1-9CAB-FDF855A65913}" dt="2021-12-04T05:28:48.998" v="422" actId="478"/>
          <ac:spMkLst>
            <pc:docMk/>
            <pc:sldMk cId="0" sldId="263"/>
            <ac:spMk id="225" creationId="{00000000-0000-0000-0000-000000000000}"/>
          </ac:spMkLst>
        </pc:spChg>
        <pc:spChg chg="del">
          <ac:chgData name="Erwan Buisson" userId="2f989a08c89a9571" providerId="LiveId" clId="{42EB48FD-2BD3-42E1-9CAB-FDF855A65913}" dt="2021-12-04T05:28:48.998" v="422" actId="478"/>
          <ac:spMkLst>
            <pc:docMk/>
            <pc:sldMk cId="0" sldId="263"/>
            <ac:spMk id="226" creationId="{00000000-0000-0000-0000-000000000000}"/>
          </ac:spMkLst>
        </pc:spChg>
        <pc:grpChg chg="add mod ord">
          <ac:chgData name="Erwan Buisson" userId="2f989a08c89a9571" providerId="LiveId" clId="{42EB48FD-2BD3-42E1-9CAB-FDF855A65913}" dt="2021-12-04T05:52:57.140" v="744" actId="1076"/>
          <ac:grpSpMkLst>
            <pc:docMk/>
            <pc:sldMk cId="0" sldId="263"/>
            <ac:grpSpMk id="14" creationId="{173846BD-A582-4DEA-AA92-82EBF95E277C}"/>
          </ac:grpSpMkLst>
        </pc:grpChg>
        <pc:grpChg chg="add mod">
          <ac:chgData name="Erwan Buisson" userId="2f989a08c89a9571" providerId="LiveId" clId="{42EB48FD-2BD3-42E1-9CAB-FDF855A65913}" dt="2021-12-04T05:38:26.597" v="604" actId="1076"/>
          <ac:grpSpMkLst>
            <pc:docMk/>
            <pc:sldMk cId="0" sldId="263"/>
            <ac:grpSpMk id="15" creationId="{AA160076-A687-40DE-9E0C-3BE52A319ABE}"/>
          </ac:grpSpMkLst>
        </pc:grpChg>
        <pc:grpChg chg="add mod">
          <ac:chgData name="Erwan Buisson" userId="2f989a08c89a9571" providerId="LiveId" clId="{42EB48FD-2BD3-42E1-9CAB-FDF855A65913}" dt="2021-12-04T05:38:26.597" v="604" actId="1076"/>
          <ac:grpSpMkLst>
            <pc:docMk/>
            <pc:sldMk cId="0" sldId="263"/>
            <ac:grpSpMk id="19" creationId="{1F3C0E1B-1AB1-4AD4-91B5-EE8523AECAFF}"/>
          </ac:grpSpMkLst>
        </pc:grpChg>
        <pc:grpChg chg="add mod ord">
          <ac:chgData name="Erwan Buisson" userId="2f989a08c89a9571" providerId="LiveId" clId="{42EB48FD-2BD3-42E1-9CAB-FDF855A65913}" dt="2021-12-04T05:48:42.295" v="699" actId="171"/>
          <ac:grpSpMkLst>
            <pc:docMk/>
            <pc:sldMk cId="0" sldId="263"/>
            <ac:grpSpMk id="22" creationId="{160B3AF7-1525-454C-AC69-41E7F7AAA968}"/>
          </ac:grpSpMkLst>
        </pc:grpChg>
        <pc:grpChg chg="add mod">
          <ac:chgData name="Erwan Buisson" userId="2f989a08c89a9571" providerId="LiveId" clId="{42EB48FD-2BD3-42E1-9CAB-FDF855A65913}" dt="2021-12-04T05:53:20.827" v="751" actId="1076"/>
          <ac:grpSpMkLst>
            <pc:docMk/>
            <pc:sldMk cId="0" sldId="263"/>
            <ac:grpSpMk id="27" creationId="{D9BCBFE4-B8BF-4A83-8021-DB9DA6463FD0}"/>
          </ac:grpSpMkLst>
        </pc:grpChg>
        <pc:grpChg chg="add del mod">
          <ac:chgData name="Erwan Buisson" userId="2f989a08c89a9571" providerId="LiveId" clId="{42EB48FD-2BD3-42E1-9CAB-FDF855A65913}" dt="2021-12-04T05:34:47.061" v="553" actId="165"/>
          <ac:grpSpMkLst>
            <pc:docMk/>
            <pc:sldMk cId="0" sldId="263"/>
            <ac:grpSpMk id="29" creationId="{DFBCE75A-937A-4831-8F78-73566691DAFC}"/>
          </ac:grpSpMkLst>
        </pc:grpChg>
        <pc:grpChg chg="add mod">
          <ac:chgData name="Erwan Buisson" userId="2f989a08c89a9571" providerId="LiveId" clId="{42EB48FD-2BD3-42E1-9CAB-FDF855A65913}" dt="2021-12-04T05:54:21.257" v="760" actId="1076"/>
          <ac:grpSpMkLst>
            <pc:docMk/>
            <pc:sldMk cId="0" sldId="263"/>
            <ac:grpSpMk id="37" creationId="{B73B955A-9ECA-4C32-9369-29C50D374D61}"/>
          </ac:grpSpMkLst>
        </pc:grpChg>
        <pc:picChg chg="add mod ord">
          <ac:chgData name="Erwan Buisson" userId="2f989a08c89a9571" providerId="LiveId" clId="{42EB48FD-2BD3-42E1-9CAB-FDF855A65913}" dt="2021-12-04T05:50:30.503" v="718" actId="1076"/>
          <ac:picMkLst>
            <pc:docMk/>
            <pc:sldMk cId="0" sldId="263"/>
            <ac:picMk id="11" creationId="{05DE5F6F-0D8D-4703-9D58-776D6587859E}"/>
          </ac:picMkLst>
        </pc:picChg>
        <pc:picChg chg="add mod">
          <ac:chgData name="Erwan Buisson" userId="2f989a08c89a9571" providerId="LiveId" clId="{42EB48FD-2BD3-42E1-9CAB-FDF855A65913}" dt="2021-12-04T05:33:54.564" v="545" actId="164"/>
          <ac:picMkLst>
            <pc:docMk/>
            <pc:sldMk cId="0" sldId="263"/>
            <ac:picMk id="13" creationId="{F2F3DB6E-2211-4D01-AD7D-23B6238C953D}"/>
          </ac:picMkLst>
        </pc:picChg>
        <pc:picChg chg="add mod">
          <ac:chgData name="Erwan Buisson" userId="2f989a08c89a9571" providerId="LiveId" clId="{42EB48FD-2BD3-42E1-9CAB-FDF855A65913}" dt="2021-12-04T05:35:13.255" v="569" actId="164"/>
          <ac:picMkLst>
            <pc:docMk/>
            <pc:sldMk cId="0" sldId="263"/>
            <ac:picMk id="17" creationId="{3A7A7CD9-CC75-4BB6-ABDA-8EDA7B75FE4F}"/>
          </ac:picMkLst>
        </pc:picChg>
        <pc:picChg chg="add mod">
          <ac:chgData name="Erwan Buisson" userId="2f989a08c89a9571" providerId="LiveId" clId="{42EB48FD-2BD3-42E1-9CAB-FDF855A65913}" dt="2021-12-04T05:43:10.616" v="660" actId="164"/>
          <ac:picMkLst>
            <pc:docMk/>
            <pc:sldMk cId="0" sldId="263"/>
            <ac:picMk id="21" creationId="{C03529C4-722E-4C46-8FDB-CE31BDCEF6F2}"/>
          </ac:picMkLst>
        </pc:picChg>
        <pc:picChg chg="add mod">
          <ac:chgData name="Erwan Buisson" userId="2f989a08c89a9571" providerId="LiveId" clId="{42EB48FD-2BD3-42E1-9CAB-FDF855A65913}" dt="2021-12-04T05:46:24.278" v="686" actId="164"/>
          <ac:picMkLst>
            <pc:docMk/>
            <pc:sldMk cId="0" sldId="263"/>
            <ac:picMk id="26" creationId="{37F8BD95-2FD1-41E5-9AAD-9DC229A35652}"/>
          </ac:picMkLst>
        </pc:picChg>
        <pc:picChg chg="del mod topLvl">
          <ac:chgData name="Erwan Buisson" userId="2f989a08c89a9571" providerId="LiveId" clId="{42EB48FD-2BD3-42E1-9CAB-FDF855A65913}" dt="2021-12-04T05:34:49.393" v="556" actId="478"/>
          <ac:picMkLst>
            <pc:docMk/>
            <pc:sldMk cId="0" sldId="263"/>
            <ac:picMk id="30" creationId="{578882DD-609C-4BE3-ADFA-79DAE8C05885}"/>
          </ac:picMkLst>
        </pc:picChg>
        <pc:picChg chg="add mod">
          <ac:chgData name="Erwan Buisson" userId="2f989a08c89a9571" providerId="LiveId" clId="{42EB48FD-2BD3-42E1-9CAB-FDF855A65913}" dt="2021-12-04T05:54:15.602" v="759" actId="164"/>
          <ac:picMkLst>
            <pc:docMk/>
            <pc:sldMk cId="0" sldId="263"/>
            <ac:picMk id="33" creationId="{7BAEAEA1-DCDA-4FB1-82EC-ED046C5F2988}"/>
          </ac:picMkLst>
        </pc:picChg>
        <pc:cxnChg chg="del">
          <ac:chgData name="Erwan Buisson" userId="2f989a08c89a9571" providerId="LiveId" clId="{42EB48FD-2BD3-42E1-9CAB-FDF855A65913}" dt="2021-12-04T05:28:48.998" v="422" actId="478"/>
          <ac:cxnSpMkLst>
            <pc:docMk/>
            <pc:sldMk cId="0" sldId="263"/>
            <ac:cxnSpMk id="227" creationId="{00000000-0000-0000-0000-000000000000}"/>
          </ac:cxnSpMkLst>
        </pc:cxnChg>
        <pc:cxnChg chg="del">
          <ac:chgData name="Erwan Buisson" userId="2f989a08c89a9571" providerId="LiveId" clId="{42EB48FD-2BD3-42E1-9CAB-FDF855A65913}" dt="2021-12-04T05:28:48.998" v="422" actId="478"/>
          <ac:cxnSpMkLst>
            <pc:docMk/>
            <pc:sldMk cId="0" sldId="263"/>
            <ac:cxnSpMk id="228" creationId="{00000000-0000-0000-0000-000000000000}"/>
          </ac:cxnSpMkLst>
        </pc:cxnChg>
      </pc:sldChg>
      <pc:sldChg chg="del modTransition">
        <pc:chgData name="Erwan Buisson" userId="2f989a08c89a9571" providerId="LiveId" clId="{42EB48FD-2BD3-42E1-9CAB-FDF855A65913}" dt="2021-12-05T08:16:44.480" v="1383" actId="47"/>
        <pc:sldMkLst>
          <pc:docMk/>
          <pc:sldMk cId="0" sldId="264"/>
        </pc:sldMkLst>
      </pc:sldChg>
      <pc:sldChg chg="del modTransition">
        <pc:chgData name="Erwan Buisson" userId="2f989a08c89a9571" providerId="LiveId" clId="{42EB48FD-2BD3-42E1-9CAB-FDF855A65913}" dt="2021-12-05T08:16:45.033" v="1384" actId="47"/>
        <pc:sldMkLst>
          <pc:docMk/>
          <pc:sldMk cId="0" sldId="265"/>
        </pc:sldMkLst>
      </pc:sldChg>
      <pc:sldChg chg="del modTransition">
        <pc:chgData name="Erwan Buisson" userId="2f989a08c89a9571" providerId="LiveId" clId="{42EB48FD-2BD3-42E1-9CAB-FDF855A65913}" dt="2021-12-05T08:16:53.708" v="1404" actId="47"/>
        <pc:sldMkLst>
          <pc:docMk/>
          <pc:sldMk cId="0" sldId="266"/>
        </pc:sldMkLst>
      </pc:sldChg>
      <pc:sldChg chg="addSp delSp modSp mod ord modTransition modAnim modNotes">
        <pc:chgData name="Erwan Buisson" userId="2f989a08c89a9571" providerId="LiveId" clId="{42EB48FD-2BD3-42E1-9CAB-FDF855A65913}" dt="2021-12-04T06:18:42.284" v="980"/>
        <pc:sldMkLst>
          <pc:docMk/>
          <pc:sldMk cId="0" sldId="267"/>
        </pc:sldMkLst>
        <pc:spChg chg="add mod">
          <ac:chgData name="Erwan Buisson" userId="2f989a08c89a9571" providerId="LiveId" clId="{42EB48FD-2BD3-42E1-9CAB-FDF855A65913}" dt="2021-12-03T14:32:00.752" v="357" actId="1076"/>
          <ac:spMkLst>
            <pc:docMk/>
            <pc:sldMk cId="0" sldId="267"/>
            <ac:spMk id="5" creationId="{92EB69E2-C861-4E91-91D6-A80B7540E47C}"/>
          </ac:spMkLst>
        </pc:spChg>
        <pc:spChg chg="add mod">
          <ac:chgData name="Erwan Buisson" userId="2f989a08c89a9571" providerId="LiveId" clId="{42EB48FD-2BD3-42E1-9CAB-FDF855A65913}" dt="2021-12-04T06:15:28.599" v="943" actId="20577"/>
          <ac:spMkLst>
            <pc:docMk/>
            <pc:sldMk cId="0" sldId="267"/>
            <ac:spMk id="6" creationId="{15FD5E72-E1ED-4A0A-8EAE-AC845C64A27E}"/>
          </ac:spMkLst>
        </pc:spChg>
        <pc:spChg chg="add del mod">
          <ac:chgData name="Erwan Buisson" userId="2f989a08c89a9571" providerId="LiveId" clId="{42EB48FD-2BD3-42E1-9CAB-FDF855A65913}" dt="2021-12-04T06:11:37.637" v="821"/>
          <ac:spMkLst>
            <pc:docMk/>
            <pc:sldMk cId="0" sldId="267"/>
            <ac:spMk id="8" creationId="{75486F14-BDB9-4487-918C-EA6C166D4FBF}"/>
          </ac:spMkLst>
        </pc:spChg>
        <pc:spChg chg="add del mod">
          <ac:chgData name="Erwan Buisson" userId="2f989a08c89a9571" providerId="LiveId" clId="{42EB48FD-2BD3-42E1-9CAB-FDF855A65913}" dt="2021-12-04T06:11:35.898" v="820"/>
          <ac:spMkLst>
            <pc:docMk/>
            <pc:sldMk cId="0" sldId="267"/>
            <ac:spMk id="10" creationId="{76B3F2F6-B7C2-47B2-8C9F-CC9E4B444274}"/>
          </ac:spMkLst>
        </pc:spChg>
        <pc:spChg chg="add del mod">
          <ac:chgData name="Erwan Buisson" userId="2f989a08c89a9571" providerId="LiveId" clId="{42EB48FD-2BD3-42E1-9CAB-FDF855A65913}" dt="2021-12-04T06:11:42.294" v="823"/>
          <ac:spMkLst>
            <pc:docMk/>
            <pc:sldMk cId="0" sldId="267"/>
            <ac:spMk id="11" creationId="{57EFA689-E364-402F-8C2A-338C26349764}"/>
          </ac:spMkLst>
        </pc:spChg>
        <pc:spChg chg="add mod">
          <ac:chgData name="Erwan Buisson" userId="2f989a08c89a9571" providerId="LiveId" clId="{42EB48FD-2BD3-42E1-9CAB-FDF855A65913}" dt="2021-12-04T06:14:27.385" v="927" actId="20577"/>
          <ac:spMkLst>
            <pc:docMk/>
            <pc:sldMk cId="0" sldId="267"/>
            <ac:spMk id="12" creationId="{5400F6FD-A3D6-4F3B-BFC7-E2A5D9B6E192}"/>
          </ac:spMkLst>
        </pc:spChg>
        <pc:spChg chg="mod">
          <ac:chgData name="Erwan Buisson" userId="2f989a08c89a9571" providerId="LiveId" clId="{42EB48FD-2BD3-42E1-9CAB-FDF855A65913}" dt="2021-12-03T14:32:00.752" v="357" actId="1076"/>
          <ac:spMkLst>
            <pc:docMk/>
            <pc:sldMk cId="0" sldId="267"/>
            <ac:spMk id="273" creationId="{00000000-0000-0000-0000-000000000000}"/>
          </ac:spMkLst>
        </pc:spChg>
        <pc:spChg chg="mod">
          <ac:chgData name="Erwan Buisson" userId="2f989a08c89a9571" providerId="LiveId" clId="{42EB48FD-2BD3-42E1-9CAB-FDF855A65913}" dt="2021-12-04T06:15:25.747" v="940" actId="20577"/>
          <ac:spMkLst>
            <pc:docMk/>
            <pc:sldMk cId="0" sldId="267"/>
            <ac:spMk id="274" creationId="{00000000-0000-0000-0000-000000000000}"/>
          </ac:spMkLst>
        </pc:spChg>
        <pc:cxnChg chg="add mod">
          <ac:chgData name="Erwan Buisson" userId="2f989a08c89a9571" providerId="LiveId" clId="{42EB48FD-2BD3-42E1-9CAB-FDF855A65913}" dt="2021-12-03T14:32:00.752" v="357" actId="1076"/>
          <ac:cxnSpMkLst>
            <pc:docMk/>
            <pc:sldMk cId="0" sldId="267"/>
            <ac:cxnSpMk id="7" creationId="{CDFBDD7F-1B38-4B33-8CDF-7FE86C2D6D8D}"/>
          </ac:cxnSpMkLst>
        </pc:cxnChg>
        <pc:cxnChg chg="add del mod">
          <ac:chgData name="Erwan Buisson" userId="2f989a08c89a9571" providerId="LiveId" clId="{42EB48FD-2BD3-42E1-9CAB-FDF855A65913}" dt="2021-12-04T06:11:37.637" v="821"/>
          <ac:cxnSpMkLst>
            <pc:docMk/>
            <pc:sldMk cId="0" sldId="267"/>
            <ac:cxnSpMk id="9" creationId="{CF1B0300-0F3C-4721-9D6B-3AC34621D7FC}"/>
          </ac:cxnSpMkLst>
        </pc:cxnChg>
        <pc:cxnChg chg="add mod">
          <ac:chgData name="Erwan Buisson" userId="2f989a08c89a9571" providerId="LiveId" clId="{42EB48FD-2BD3-42E1-9CAB-FDF855A65913}" dt="2021-12-04T06:11:59.452" v="824"/>
          <ac:cxnSpMkLst>
            <pc:docMk/>
            <pc:sldMk cId="0" sldId="267"/>
            <ac:cxnSpMk id="13" creationId="{5E83BD97-5E2A-46F8-AC60-5B955C5ABEA5}"/>
          </ac:cxnSpMkLst>
        </pc:cxnChg>
        <pc:cxnChg chg="mod">
          <ac:chgData name="Erwan Buisson" userId="2f989a08c89a9571" providerId="LiveId" clId="{42EB48FD-2BD3-42E1-9CAB-FDF855A65913}" dt="2021-12-03T14:32:00.752" v="357" actId="1076"/>
          <ac:cxnSpMkLst>
            <pc:docMk/>
            <pc:sldMk cId="0" sldId="267"/>
            <ac:cxnSpMk id="275" creationId="{00000000-0000-0000-0000-000000000000}"/>
          </ac:cxnSpMkLst>
        </pc:cxnChg>
      </pc:sldChg>
      <pc:sldChg chg="del modTransition">
        <pc:chgData name="Erwan Buisson" userId="2f989a08c89a9571" providerId="LiveId" clId="{42EB48FD-2BD3-42E1-9CAB-FDF855A65913}" dt="2021-12-05T08:16:53.022" v="1403" actId="47"/>
        <pc:sldMkLst>
          <pc:docMk/>
          <pc:sldMk cId="0" sldId="268"/>
        </pc:sldMkLst>
      </pc:sldChg>
      <pc:sldChg chg="del modTransition">
        <pc:chgData name="Erwan Buisson" userId="2f989a08c89a9571" providerId="LiveId" clId="{42EB48FD-2BD3-42E1-9CAB-FDF855A65913}" dt="2021-12-05T08:16:52.757" v="1402" actId="47"/>
        <pc:sldMkLst>
          <pc:docMk/>
          <pc:sldMk cId="0" sldId="269"/>
        </pc:sldMkLst>
      </pc:sldChg>
      <pc:sldChg chg="del modTransition">
        <pc:chgData name="Erwan Buisson" userId="2f989a08c89a9571" providerId="LiveId" clId="{42EB48FD-2BD3-42E1-9CAB-FDF855A65913}" dt="2021-12-05T08:16:52.490" v="1401" actId="47"/>
        <pc:sldMkLst>
          <pc:docMk/>
          <pc:sldMk cId="0" sldId="270"/>
        </pc:sldMkLst>
      </pc:sldChg>
      <pc:sldChg chg="del modTransition">
        <pc:chgData name="Erwan Buisson" userId="2f989a08c89a9571" providerId="LiveId" clId="{42EB48FD-2BD3-42E1-9CAB-FDF855A65913}" dt="2021-12-05T08:16:52.285" v="1400" actId="47"/>
        <pc:sldMkLst>
          <pc:docMk/>
          <pc:sldMk cId="0" sldId="271"/>
        </pc:sldMkLst>
      </pc:sldChg>
      <pc:sldChg chg="del modTransition">
        <pc:chgData name="Erwan Buisson" userId="2f989a08c89a9571" providerId="LiveId" clId="{42EB48FD-2BD3-42E1-9CAB-FDF855A65913}" dt="2021-12-05T08:16:51.987" v="1399" actId="47"/>
        <pc:sldMkLst>
          <pc:docMk/>
          <pc:sldMk cId="0" sldId="272"/>
        </pc:sldMkLst>
      </pc:sldChg>
      <pc:sldChg chg="del modTransition">
        <pc:chgData name="Erwan Buisson" userId="2f989a08c89a9571" providerId="LiveId" clId="{42EB48FD-2BD3-42E1-9CAB-FDF855A65913}" dt="2021-12-05T08:16:51.647" v="1398" actId="47"/>
        <pc:sldMkLst>
          <pc:docMk/>
          <pc:sldMk cId="0" sldId="273"/>
        </pc:sldMkLst>
      </pc:sldChg>
      <pc:sldChg chg="del modTransition">
        <pc:chgData name="Erwan Buisson" userId="2f989a08c89a9571" providerId="LiveId" clId="{42EB48FD-2BD3-42E1-9CAB-FDF855A65913}" dt="2021-12-05T08:16:51.372" v="1397" actId="47"/>
        <pc:sldMkLst>
          <pc:docMk/>
          <pc:sldMk cId="0" sldId="274"/>
        </pc:sldMkLst>
      </pc:sldChg>
      <pc:sldChg chg="del modTransition">
        <pc:chgData name="Erwan Buisson" userId="2f989a08c89a9571" providerId="LiveId" clId="{42EB48FD-2BD3-42E1-9CAB-FDF855A65913}" dt="2021-12-05T08:16:51.058" v="1396" actId="47"/>
        <pc:sldMkLst>
          <pc:docMk/>
          <pc:sldMk cId="0" sldId="275"/>
        </pc:sldMkLst>
      </pc:sldChg>
      <pc:sldChg chg="modSp del mod modTransition">
        <pc:chgData name="Erwan Buisson" userId="2f989a08c89a9571" providerId="LiveId" clId="{42EB48FD-2BD3-42E1-9CAB-FDF855A65913}" dt="2021-12-05T08:16:50.808" v="1395" actId="47"/>
        <pc:sldMkLst>
          <pc:docMk/>
          <pc:sldMk cId="0" sldId="276"/>
        </pc:sldMkLst>
        <pc:spChg chg="mod">
          <ac:chgData name="Erwan Buisson" userId="2f989a08c89a9571" providerId="LiveId" clId="{42EB48FD-2BD3-42E1-9CAB-FDF855A65913}" dt="2021-12-05T07:06:34.914" v="1253" actId="1076"/>
          <ac:spMkLst>
            <pc:docMk/>
            <pc:sldMk cId="0" sldId="276"/>
            <ac:spMk id="2013" creationId="{00000000-0000-0000-0000-000000000000}"/>
          </ac:spMkLst>
        </pc:spChg>
      </pc:sldChg>
      <pc:sldChg chg="del modTransition">
        <pc:chgData name="Erwan Buisson" userId="2f989a08c89a9571" providerId="LiveId" clId="{42EB48FD-2BD3-42E1-9CAB-FDF855A65913}" dt="2021-12-05T08:16:50.504" v="1394" actId="47"/>
        <pc:sldMkLst>
          <pc:docMk/>
          <pc:sldMk cId="0" sldId="277"/>
        </pc:sldMkLst>
      </pc:sldChg>
      <pc:sldChg chg="del modTransition">
        <pc:chgData name="Erwan Buisson" userId="2f989a08c89a9571" providerId="LiveId" clId="{42EB48FD-2BD3-42E1-9CAB-FDF855A65913}" dt="2021-12-05T08:16:50.207" v="1393" actId="47"/>
        <pc:sldMkLst>
          <pc:docMk/>
          <pc:sldMk cId="0" sldId="278"/>
        </pc:sldMkLst>
      </pc:sldChg>
      <pc:sldChg chg="del modTransition">
        <pc:chgData name="Erwan Buisson" userId="2f989a08c89a9571" providerId="LiveId" clId="{42EB48FD-2BD3-42E1-9CAB-FDF855A65913}" dt="2021-12-05T08:16:49.888" v="1392" actId="47"/>
        <pc:sldMkLst>
          <pc:docMk/>
          <pc:sldMk cId="0" sldId="279"/>
        </pc:sldMkLst>
      </pc:sldChg>
      <pc:sldChg chg="del modTransition">
        <pc:chgData name="Erwan Buisson" userId="2f989a08c89a9571" providerId="LiveId" clId="{42EB48FD-2BD3-42E1-9CAB-FDF855A65913}" dt="2021-12-05T08:16:49.591" v="1391" actId="47"/>
        <pc:sldMkLst>
          <pc:docMk/>
          <pc:sldMk cId="0" sldId="280"/>
        </pc:sldMkLst>
      </pc:sldChg>
      <pc:sldChg chg="del modTransition">
        <pc:chgData name="Erwan Buisson" userId="2f989a08c89a9571" providerId="LiveId" clId="{42EB48FD-2BD3-42E1-9CAB-FDF855A65913}" dt="2021-12-05T08:16:49.264" v="1390" actId="47"/>
        <pc:sldMkLst>
          <pc:docMk/>
          <pc:sldMk cId="0" sldId="281"/>
        </pc:sldMkLst>
      </pc:sldChg>
      <pc:sldChg chg="del modTransition">
        <pc:chgData name="Erwan Buisson" userId="2f989a08c89a9571" providerId="LiveId" clId="{42EB48FD-2BD3-42E1-9CAB-FDF855A65913}" dt="2021-12-05T08:16:48.983" v="1389" actId="47"/>
        <pc:sldMkLst>
          <pc:docMk/>
          <pc:sldMk cId="0" sldId="282"/>
        </pc:sldMkLst>
      </pc:sldChg>
      <pc:sldChg chg="del modTransition">
        <pc:chgData name="Erwan Buisson" userId="2f989a08c89a9571" providerId="LiveId" clId="{42EB48FD-2BD3-42E1-9CAB-FDF855A65913}" dt="2021-12-05T08:16:48.676" v="1388" actId="47"/>
        <pc:sldMkLst>
          <pc:docMk/>
          <pc:sldMk cId="0" sldId="283"/>
        </pc:sldMkLst>
      </pc:sldChg>
      <pc:sldChg chg="addSp delSp modSp mod ord modTransition modAnim">
        <pc:chgData name="Erwan Buisson" userId="2f989a08c89a9571" providerId="LiveId" clId="{42EB48FD-2BD3-42E1-9CAB-FDF855A65913}" dt="2021-12-04T06:18:40.262" v="979"/>
        <pc:sldMkLst>
          <pc:docMk/>
          <pc:sldMk cId="0" sldId="284"/>
        </pc:sldMkLst>
        <pc:spChg chg="add del mod">
          <ac:chgData name="Erwan Buisson" userId="2f989a08c89a9571" providerId="LiveId" clId="{42EB48FD-2BD3-42E1-9CAB-FDF855A65913}" dt="2021-12-03T14:34:36.566" v="373" actId="478"/>
          <ac:spMkLst>
            <pc:docMk/>
            <pc:sldMk cId="0" sldId="284"/>
            <ac:spMk id="3" creationId="{EECFAAB0-5B0D-4109-BCBE-B044AFB2999D}"/>
          </ac:spMkLst>
        </pc:spChg>
        <pc:spChg chg="add del mod">
          <ac:chgData name="Erwan Buisson" userId="2f989a08c89a9571" providerId="LiveId" clId="{42EB48FD-2BD3-42E1-9CAB-FDF855A65913}" dt="2021-12-04T06:08:20.207" v="781" actId="478"/>
          <ac:spMkLst>
            <pc:docMk/>
            <pc:sldMk cId="0" sldId="284"/>
            <ac:spMk id="11" creationId="{5E2AC14B-C63B-4A8E-B016-03DCED72DDF1}"/>
          </ac:spMkLst>
        </pc:spChg>
        <pc:spChg chg="add del mod">
          <ac:chgData name="Erwan Buisson" userId="2f989a08c89a9571" providerId="LiveId" clId="{42EB48FD-2BD3-42E1-9CAB-FDF855A65913}" dt="2021-12-04T06:08:20.207" v="781" actId="478"/>
          <ac:spMkLst>
            <pc:docMk/>
            <pc:sldMk cId="0" sldId="284"/>
            <ac:spMk id="12" creationId="{49E9572E-FBC0-4FEA-A3F9-9C4A7914342B}"/>
          </ac:spMkLst>
        </pc:spChg>
        <pc:spChg chg="mod">
          <ac:chgData name="Erwan Buisson" userId="2f989a08c89a9571" providerId="LiveId" clId="{42EB48FD-2BD3-42E1-9CAB-FDF855A65913}" dt="2021-12-03T14:35:47.613" v="389" actId="14100"/>
          <ac:spMkLst>
            <pc:docMk/>
            <pc:sldMk cId="0" sldId="284"/>
            <ac:spMk id="2141" creationId="{00000000-0000-0000-0000-000000000000}"/>
          </ac:spMkLst>
        </pc:spChg>
        <pc:spChg chg="del">
          <ac:chgData name="Erwan Buisson" userId="2f989a08c89a9571" providerId="LiveId" clId="{42EB48FD-2BD3-42E1-9CAB-FDF855A65913}" dt="2021-12-03T14:34:34.583" v="372" actId="478"/>
          <ac:spMkLst>
            <pc:docMk/>
            <pc:sldMk cId="0" sldId="284"/>
            <ac:spMk id="2142" creationId="{00000000-0000-0000-0000-000000000000}"/>
          </ac:spMkLst>
        </pc:spChg>
        <pc:spChg chg="del mod">
          <ac:chgData name="Erwan Buisson" userId="2f989a08c89a9571" providerId="LiveId" clId="{42EB48FD-2BD3-42E1-9CAB-FDF855A65913}" dt="2021-12-04T06:08:20.207" v="781" actId="478"/>
          <ac:spMkLst>
            <pc:docMk/>
            <pc:sldMk cId="0" sldId="284"/>
            <ac:spMk id="2144" creationId="{00000000-0000-0000-0000-000000000000}"/>
          </ac:spMkLst>
        </pc:spChg>
        <pc:spChg chg="del">
          <ac:chgData name="Erwan Buisson" userId="2f989a08c89a9571" providerId="LiveId" clId="{42EB48FD-2BD3-42E1-9CAB-FDF855A65913}" dt="2021-12-03T14:33:59.790" v="360" actId="478"/>
          <ac:spMkLst>
            <pc:docMk/>
            <pc:sldMk cId="0" sldId="284"/>
            <ac:spMk id="2146" creationId="{00000000-0000-0000-0000-000000000000}"/>
          </ac:spMkLst>
        </pc:spChg>
        <pc:picChg chg="add mod">
          <ac:chgData name="Erwan Buisson" userId="2f989a08c89a9571" providerId="LiveId" clId="{42EB48FD-2BD3-42E1-9CAB-FDF855A65913}" dt="2021-12-04T06:10:15.611" v="811" actId="1076"/>
          <ac:picMkLst>
            <pc:docMk/>
            <pc:sldMk cId="0" sldId="284"/>
            <ac:picMk id="3" creationId="{99A27204-C0ED-4DC9-BF85-D6E7234ADA3E}"/>
          </ac:picMkLst>
        </pc:picChg>
        <pc:picChg chg="add mod">
          <ac:chgData name="Erwan Buisson" userId="2f989a08c89a9571" providerId="LiveId" clId="{42EB48FD-2BD3-42E1-9CAB-FDF855A65913}" dt="2021-12-04T06:10:15.611" v="811" actId="1076"/>
          <ac:picMkLst>
            <pc:docMk/>
            <pc:sldMk cId="0" sldId="284"/>
            <ac:picMk id="5" creationId="{8F695072-17B1-49EA-B500-E83790437F96}"/>
          </ac:picMkLst>
        </pc:picChg>
        <pc:picChg chg="add del mod">
          <ac:chgData name="Erwan Buisson" userId="2f989a08c89a9571" providerId="LiveId" clId="{42EB48FD-2BD3-42E1-9CAB-FDF855A65913}" dt="2021-12-03T14:39:03.547" v="419" actId="22"/>
          <ac:picMkLst>
            <pc:docMk/>
            <pc:sldMk cId="0" sldId="284"/>
            <ac:picMk id="5" creationId="{BA330CEA-8519-404C-90ED-A2A0544FBA61}"/>
          </ac:picMkLst>
        </pc:picChg>
        <pc:picChg chg="add del mod">
          <ac:chgData name="Erwan Buisson" userId="2f989a08c89a9571" providerId="LiveId" clId="{42EB48FD-2BD3-42E1-9CAB-FDF855A65913}" dt="2021-12-03T14:39:00.159" v="410" actId="22"/>
          <ac:picMkLst>
            <pc:docMk/>
            <pc:sldMk cId="0" sldId="284"/>
            <ac:picMk id="7" creationId="{30816B3A-140A-4D87-B436-477891D4D681}"/>
          </ac:picMkLst>
        </pc:picChg>
        <pc:picChg chg="del mod">
          <ac:chgData name="Erwan Buisson" userId="2f989a08c89a9571" providerId="LiveId" clId="{42EB48FD-2BD3-42E1-9CAB-FDF855A65913}" dt="2021-12-03T14:34:32.477" v="371" actId="478"/>
          <ac:picMkLst>
            <pc:docMk/>
            <pc:sldMk cId="0" sldId="284"/>
            <ac:picMk id="2143" creationId="{00000000-0000-0000-0000-000000000000}"/>
          </ac:picMkLst>
        </pc:picChg>
        <pc:picChg chg="del">
          <ac:chgData name="Erwan Buisson" userId="2f989a08c89a9571" providerId="LiveId" clId="{42EB48FD-2BD3-42E1-9CAB-FDF855A65913}" dt="2021-12-03T14:34:00.904" v="361" actId="478"/>
          <ac:picMkLst>
            <pc:docMk/>
            <pc:sldMk cId="0" sldId="284"/>
            <ac:picMk id="2145" creationId="{00000000-0000-0000-0000-000000000000}"/>
          </ac:picMkLst>
        </pc:picChg>
      </pc:sldChg>
      <pc:sldChg chg="addSp delSp modSp mod ord modTransition modAnim">
        <pc:chgData name="Erwan Buisson" userId="2f989a08c89a9571" providerId="LiveId" clId="{42EB48FD-2BD3-42E1-9CAB-FDF855A65913}" dt="2021-12-04T06:24:40.675" v="1118"/>
        <pc:sldMkLst>
          <pc:docMk/>
          <pc:sldMk cId="0" sldId="285"/>
        </pc:sldMkLst>
        <pc:spChg chg="add del mod">
          <ac:chgData name="Erwan Buisson" userId="2f989a08c89a9571" providerId="LiveId" clId="{42EB48FD-2BD3-42E1-9CAB-FDF855A65913}" dt="2021-12-04T06:24:07.977" v="1109" actId="478"/>
          <ac:spMkLst>
            <pc:docMk/>
            <pc:sldMk cId="0" sldId="285"/>
            <ac:spMk id="3" creationId="{A46F7334-831B-41F1-8A03-8A9D8D2F58AD}"/>
          </ac:spMkLst>
        </pc:spChg>
        <pc:spChg chg="mod">
          <ac:chgData name="Erwan Buisson" userId="2f989a08c89a9571" providerId="LiveId" clId="{42EB48FD-2BD3-42E1-9CAB-FDF855A65913}" dt="2021-12-04T06:24:03.625" v="1107" actId="20577"/>
          <ac:spMkLst>
            <pc:docMk/>
            <pc:sldMk cId="0" sldId="285"/>
            <ac:spMk id="2152" creationId="{00000000-0000-0000-0000-000000000000}"/>
          </ac:spMkLst>
        </pc:spChg>
        <pc:spChg chg="del">
          <ac:chgData name="Erwan Buisson" userId="2f989a08c89a9571" providerId="LiveId" clId="{42EB48FD-2BD3-42E1-9CAB-FDF855A65913}" dt="2021-12-04T06:24:06.136" v="1108" actId="478"/>
          <ac:spMkLst>
            <pc:docMk/>
            <pc:sldMk cId="0" sldId="285"/>
            <ac:spMk id="2153" creationId="{00000000-0000-0000-0000-000000000000}"/>
          </ac:spMkLst>
        </pc:spChg>
      </pc:sldChg>
      <pc:sldChg chg="del modTransition">
        <pc:chgData name="Erwan Buisson" userId="2f989a08c89a9571" providerId="LiveId" clId="{42EB48FD-2BD3-42E1-9CAB-FDF855A65913}" dt="2021-12-05T08:16:48.385" v="1387" actId="47"/>
        <pc:sldMkLst>
          <pc:docMk/>
          <pc:sldMk cId="0" sldId="286"/>
        </pc:sldMkLst>
      </pc:sldChg>
      <pc:sldChg chg="del modTransition">
        <pc:chgData name="Erwan Buisson" userId="2f989a08c89a9571" providerId="LiveId" clId="{42EB48FD-2BD3-42E1-9CAB-FDF855A65913}" dt="2021-12-05T08:16:48.085" v="1386" actId="47"/>
        <pc:sldMkLst>
          <pc:docMk/>
          <pc:sldMk cId="0" sldId="287"/>
        </pc:sldMkLst>
      </pc:sldChg>
      <pc:sldChg chg="del modTransition">
        <pc:chgData name="Erwan Buisson" userId="2f989a08c89a9571" providerId="LiveId" clId="{42EB48FD-2BD3-42E1-9CAB-FDF855A65913}" dt="2021-12-05T08:16:47.659" v="1385" actId="47"/>
        <pc:sldMkLst>
          <pc:docMk/>
          <pc:sldMk cId="0" sldId="288"/>
        </pc:sldMkLst>
      </pc:sldChg>
      <pc:sldChg chg="addSp delSp modSp add mod modTransition modAnim">
        <pc:chgData name="Erwan Buisson" userId="2f989a08c89a9571" providerId="LiveId" clId="{42EB48FD-2BD3-42E1-9CAB-FDF855A65913}" dt="2021-12-04T06:28:51.450" v="1167"/>
        <pc:sldMkLst>
          <pc:docMk/>
          <pc:sldMk cId="3202813" sldId="289"/>
        </pc:sldMkLst>
        <pc:spChg chg="add mod">
          <ac:chgData name="Erwan Buisson" userId="2f989a08c89a9571" providerId="LiveId" clId="{42EB48FD-2BD3-42E1-9CAB-FDF855A65913}" dt="2021-12-04T06:18:14.562" v="973" actId="20577"/>
          <ac:spMkLst>
            <pc:docMk/>
            <pc:sldMk cId="3202813" sldId="289"/>
            <ac:spMk id="3" creationId="{D26F7CD1-B046-4090-934D-DFE7E505CDFD}"/>
          </ac:spMkLst>
        </pc:spChg>
        <pc:spChg chg="mod">
          <ac:chgData name="Erwan Buisson" userId="2f989a08c89a9571" providerId="LiveId" clId="{42EB48FD-2BD3-42E1-9CAB-FDF855A65913}" dt="2021-12-04T06:11:20.923" v="817" actId="14100"/>
          <ac:spMkLst>
            <pc:docMk/>
            <pc:sldMk cId="3202813" sldId="289"/>
            <ac:spMk id="2190" creationId="{00000000-0000-0000-0000-000000000000}"/>
          </ac:spMkLst>
        </pc:spChg>
        <pc:spChg chg="del">
          <ac:chgData name="Erwan Buisson" userId="2f989a08c89a9571" providerId="LiveId" clId="{42EB48FD-2BD3-42E1-9CAB-FDF855A65913}" dt="2021-12-02T12:18:33.725" v="111" actId="478"/>
          <ac:spMkLst>
            <pc:docMk/>
            <pc:sldMk cId="3202813" sldId="289"/>
            <ac:spMk id="2191" creationId="{00000000-0000-0000-0000-000000000000}"/>
          </ac:spMkLst>
        </pc:spChg>
      </pc:sldChg>
      <pc:sldChg chg="add del ord">
        <pc:chgData name="Erwan Buisson" userId="2f989a08c89a9571" providerId="LiveId" clId="{42EB48FD-2BD3-42E1-9CAB-FDF855A65913}" dt="2021-12-04T06:19:11.389" v="984" actId="47"/>
        <pc:sldMkLst>
          <pc:docMk/>
          <pc:sldMk cId="792592371" sldId="290"/>
        </pc:sldMkLst>
      </pc:sldChg>
      <pc:sldChg chg="modSp add del">
        <pc:chgData name="Erwan Buisson" userId="2f989a08c89a9571" providerId="LiveId" clId="{42EB48FD-2BD3-42E1-9CAB-FDF855A65913}" dt="2021-12-05T06:59:26.754" v="1220" actId="20577"/>
        <pc:sldMkLst>
          <pc:docMk/>
          <pc:sldMk cId="1699314426" sldId="290"/>
        </pc:sldMkLst>
        <pc:spChg chg="mod">
          <ac:chgData name="Erwan Buisson" userId="2f989a08c89a9571" providerId="LiveId" clId="{42EB48FD-2BD3-42E1-9CAB-FDF855A65913}" dt="2021-12-05T06:59:26.754" v="1220" actId="20577"/>
          <ac:spMkLst>
            <pc:docMk/>
            <pc:sldMk cId="1699314426" sldId="290"/>
            <ac:spMk id="5" creationId="{068E3A15-562C-456D-B500-EECE09AC4BB1}"/>
          </ac:spMkLst>
        </pc:spChg>
      </pc:sldChg>
      <pc:sldChg chg="addSp delSp modSp add del mod ord modAnim">
        <pc:chgData name="Erwan Buisson" userId="2f989a08c89a9571" providerId="LiveId" clId="{42EB48FD-2BD3-42E1-9CAB-FDF855A65913}" dt="2021-12-05T07:11:14.903" v="1378"/>
        <pc:sldMkLst>
          <pc:docMk/>
          <pc:sldMk cId="1990653905" sldId="291"/>
        </pc:sldMkLst>
        <pc:spChg chg="mod">
          <ac:chgData name="Erwan Buisson" userId="2f989a08c89a9571" providerId="LiveId" clId="{42EB48FD-2BD3-42E1-9CAB-FDF855A65913}" dt="2021-12-05T07:06:01.653" v="1247" actId="20577"/>
          <ac:spMkLst>
            <pc:docMk/>
            <pc:sldMk cId="1990653905" sldId="291"/>
            <ac:spMk id="5" creationId="{068E3A15-562C-456D-B500-EECE09AC4BB1}"/>
          </ac:spMkLst>
        </pc:spChg>
        <pc:spChg chg="mod">
          <ac:chgData name="Erwan Buisson" userId="2f989a08c89a9571" providerId="LiveId" clId="{42EB48FD-2BD3-42E1-9CAB-FDF855A65913}" dt="2021-12-05T07:05:56.599" v="1226"/>
          <ac:spMkLst>
            <pc:docMk/>
            <pc:sldMk cId="1990653905" sldId="291"/>
            <ac:spMk id="7" creationId="{63C4D286-2AC9-4F74-8008-386BCC551135}"/>
          </ac:spMkLst>
        </pc:spChg>
        <pc:spChg chg="mod">
          <ac:chgData name="Erwan Buisson" userId="2f989a08c89a9571" providerId="LiveId" clId="{42EB48FD-2BD3-42E1-9CAB-FDF855A65913}" dt="2021-12-05T07:05:56.599" v="1226"/>
          <ac:spMkLst>
            <pc:docMk/>
            <pc:sldMk cId="1990653905" sldId="291"/>
            <ac:spMk id="8" creationId="{23BFC96A-036A-4C47-869D-004DCDAE722C}"/>
          </ac:spMkLst>
        </pc:spChg>
        <pc:spChg chg="mod">
          <ac:chgData name="Erwan Buisson" userId="2f989a08c89a9571" providerId="LiveId" clId="{42EB48FD-2BD3-42E1-9CAB-FDF855A65913}" dt="2021-12-05T07:05:56.599" v="1226"/>
          <ac:spMkLst>
            <pc:docMk/>
            <pc:sldMk cId="1990653905" sldId="291"/>
            <ac:spMk id="9" creationId="{90F7DEC8-DC81-4FEC-AC7F-E5BDA275E757}"/>
          </ac:spMkLst>
        </pc:spChg>
        <pc:spChg chg="mod">
          <ac:chgData name="Erwan Buisson" userId="2f989a08c89a9571" providerId="LiveId" clId="{42EB48FD-2BD3-42E1-9CAB-FDF855A65913}" dt="2021-12-05T07:05:56.599" v="1226"/>
          <ac:spMkLst>
            <pc:docMk/>
            <pc:sldMk cId="1990653905" sldId="291"/>
            <ac:spMk id="10" creationId="{0B48B91D-785B-4DA2-B8FC-C00C9E11EB1D}"/>
          </ac:spMkLst>
        </pc:spChg>
        <pc:spChg chg="mod">
          <ac:chgData name="Erwan Buisson" userId="2f989a08c89a9571" providerId="LiveId" clId="{42EB48FD-2BD3-42E1-9CAB-FDF855A65913}" dt="2021-12-05T07:05:56.599" v="1226"/>
          <ac:spMkLst>
            <pc:docMk/>
            <pc:sldMk cId="1990653905" sldId="291"/>
            <ac:spMk id="11" creationId="{40F06E71-D3D3-434C-96EB-FBF77F729ADD}"/>
          </ac:spMkLst>
        </pc:spChg>
        <pc:spChg chg="mod">
          <ac:chgData name="Erwan Buisson" userId="2f989a08c89a9571" providerId="LiveId" clId="{42EB48FD-2BD3-42E1-9CAB-FDF855A65913}" dt="2021-12-05T07:05:56.599" v="1226"/>
          <ac:spMkLst>
            <pc:docMk/>
            <pc:sldMk cId="1990653905" sldId="291"/>
            <ac:spMk id="12" creationId="{23115725-2FFD-416F-A3D5-88F9233D3A97}"/>
          </ac:spMkLst>
        </pc:spChg>
        <pc:spChg chg="add mod ord">
          <ac:chgData name="Erwan Buisson" userId="2f989a08c89a9571" providerId="LiveId" clId="{42EB48FD-2BD3-42E1-9CAB-FDF855A65913}" dt="2021-12-05T07:06:56.339" v="1259" actId="164"/>
          <ac:spMkLst>
            <pc:docMk/>
            <pc:sldMk cId="1990653905" sldId="291"/>
            <ac:spMk id="13" creationId="{406075E9-E28A-4CC9-A437-2A087AA06298}"/>
          </ac:spMkLst>
        </pc:spChg>
        <pc:spChg chg="mod">
          <ac:chgData name="Erwan Buisson" userId="2f989a08c89a9571" providerId="LiveId" clId="{42EB48FD-2BD3-42E1-9CAB-FDF855A65913}" dt="2021-12-05T07:07:02.306" v="1260"/>
          <ac:spMkLst>
            <pc:docMk/>
            <pc:sldMk cId="1990653905" sldId="291"/>
            <ac:spMk id="15" creationId="{3EA89478-2BF7-4C0A-886C-0E70EB21D6C6}"/>
          </ac:spMkLst>
        </pc:spChg>
        <pc:spChg chg="mod">
          <ac:chgData name="Erwan Buisson" userId="2f989a08c89a9571" providerId="LiveId" clId="{42EB48FD-2BD3-42E1-9CAB-FDF855A65913}" dt="2021-12-05T07:07:02.306" v="1260"/>
          <ac:spMkLst>
            <pc:docMk/>
            <pc:sldMk cId="1990653905" sldId="291"/>
            <ac:spMk id="17" creationId="{E8301534-CE75-426E-A8B9-6E11B44CC344}"/>
          </ac:spMkLst>
        </pc:spChg>
        <pc:spChg chg="mod">
          <ac:chgData name="Erwan Buisson" userId="2f989a08c89a9571" providerId="LiveId" clId="{42EB48FD-2BD3-42E1-9CAB-FDF855A65913}" dt="2021-12-05T07:07:02.306" v="1260"/>
          <ac:spMkLst>
            <pc:docMk/>
            <pc:sldMk cId="1990653905" sldId="291"/>
            <ac:spMk id="18" creationId="{DF8D52A7-0883-4F01-BD0A-86748319E52F}"/>
          </ac:spMkLst>
        </pc:spChg>
        <pc:spChg chg="mod">
          <ac:chgData name="Erwan Buisson" userId="2f989a08c89a9571" providerId="LiveId" clId="{42EB48FD-2BD3-42E1-9CAB-FDF855A65913}" dt="2021-12-05T07:07:02.306" v="1260"/>
          <ac:spMkLst>
            <pc:docMk/>
            <pc:sldMk cId="1990653905" sldId="291"/>
            <ac:spMk id="19" creationId="{55F441D7-5549-458E-A0D1-43507285467F}"/>
          </ac:spMkLst>
        </pc:spChg>
        <pc:spChg chg="mod">
          <ac:chgData name="Erwan Buisson" userId="2f989a08c89a9571" providerId="LiveId" clId="{42EB48FD-2BD3-42E1-9CAB-FDF855A65913}" dt="2021-12-05T07:07:02.306" v="1260"/>
          <ac:spMkLst>
            <pc:docMk/>
            <pc:sldMk cId="1990653905" sldId="291"/>
            <ac:spMk id="20" creationId="{858B62CD-454A-4774-9061-AA60B0AADBA9}"/>
          </ac:spMkLst>
        </pc:spChg>
        <pc:spChg chg="mod">
          <ac:chgData name="Erwan Buisson" userId="2f989a08c89a9571" providerId="LiveId" clId="{42EB48FD-2BD3-42E1-9CAB-FDF855A65913}" dt="2021-12-05T07:07:02.306" v="1260"/>
          <ac:spMkLst>
            <pc:docMk/>
            <pc:sldMk cId="1990653905" sldId="291"/>
            <ac:spMk id="21" creationId="{C20A7763-3C7D-46A6-8673-0D860E13AEBB}"/>
          </ac:spMkLst>
        </pc:spChg>
        <pc:spChg chg="mod">
          <ac:chgData name="Erwan Buisson" userId="2f989a08c89a9571" providerId="LiveId" clId="{42EB48FD-2BD3-42E1-9CAB-FDF855A65913}" dt="2021-12-05T07:07:02.306" v="1260"/>
          <ac:spMkLst>
            <pc:docMk/>
            <pc:sldMk cId="1990653905" sldId="291"/>
            <ac:spMk id="22" creationId="{0085020B-9068-460D-AFD1-88A53F53118B}"/>
          </ac:spMkLst>
        </pc:spChg>
        <pc:spChg chg="mod">
          <ac:chgData name="Erwan Buisson" userId="2f989a08c89a9571" providerId="LiveId" clId="{42EB48FD-2BD3-42E1-9CAB-FDF855A65913}" dt="2021-12-05T07:07:02.652" v="1261"/>
          <ac:spMkLst>
            <pc:docMk/>
            <pc:sldMk cId="1990653905" sldId="291"/>
            <ac:spMk id="24" creationId="{DEAB41BA-C137-4BF7-AC77-7EC4BD2E2B4C}"/>
          </ac:spMkLst>
        </pc:spChg>
        <pc:spChg chg="mod">
          <ac:chgData name="Erwan Buisson" userId="2f989a08c89a9571" providerId="LiveId" clId="{42EB48FD-2BD3-42E1-9CAB-FDF855A65913}" dt="2021-12-05T07:07:02.652" v="1261"/>
          <ac:spMkLst>
            <pc:docMk/>
            <pc:sldMk cId="1990653905" sldId="291"/>
            <ac:spMk id="26" creationId="{3B8BB553-E48F-4E81-BD0D-144809719E20}"/>
          </ac:spMkLst>
        </pc:spChg>
        <pc:spChg chg="mod">
          <ac:chgData name="Erwan Buisson" userId="2f989a08c89a9571" providerId="LiveId" clId="{42EB48FD-2BD3-42E1-9CAB-FDF855A65913}" dt="2021-12-05T07:07:02.652" v="1261"/>
          <ac:spMkLst>
            <pc:docMk/>
            <pc:sldMk cId="1990653905" sldId="291"/>
            <ac:spMk id="27" creationId="{E0F7A289-5338-44CA-BAB0-BCB3E41B8770}"/>
          </ac:spMkLst>
        </pc:spChg>
        <pc:spChg chg="mod">
          <ac:chgData name="Erwan Buisson" userId="2f989a08c89a9571" providerId="LiveId" clId="{42EB48FD-2BD3-42E1-9CAB-FDF855A65913}" dt="2021-12-05T07:07:02.652" v="1261"/>
          <ac:spMkLst>
            <pc:docMk/>
            <pc:sldMk cId="1990653905" sldId="291"/>
            <ac:spMk id="28" creationId="{932D1CEA-5C9E-4B21-92AF-4338E26192B2}"/>
          </ac:spMkLst>
        </pc:spChg>
        <pc:spChg chg="mod">
          <ac:chgData name="Erwan Buisson" userId="2f989a08c89a9571" providerId="LiveId" clId="{42EB48FD-2BD3-42E1-9CAB-FDF855A65913}" dt="2021-12-05T07:07:02.652" v="1261"/>
          <ac:spMkLst>
            <pc:docMk/>
            <pc:sldMk cId="1990653905" sldId="291"/>
            <ac:spMk id="29" creationId="{7FBE7B60-8D80-4946-8599-C7F5ED6AA9F1}"/>
          </ac:spMkLst>
        </pc:spChg>
        <pc:spChg chg="mod">
          <ac:chgData name="Erwan Buisson" userId="2f989a08c89a9571" providerId="LiveId" clId="{42EB48FD-2BD3-42E1-9CAB-FDF855A65913}" dt="2021-12-05T07:07:02.652" v="1261"/>
          <ac:spMkLst>
            <pc:docMk/>
            <pc:sldMk cId="1990653905" sldId="291"/>
            <ac:spMk id="30" creationId="{CA5E5C11-0A4E-4980-828A-E5B52921F31E}"/>
          </ac:spMkLst>
        </pc:spChg>
        <pc:spChg chg="mod">
          <ac:chgData name="Erwan Buisson" userId="2f989a08c89a9571" providerId="LiveId" clId="{42EB48FD-2BD3-42E1-9CAB-FDF855A65913}" dt="2021-12-05T07:07:02.652" v="1261"/>
          <ac:spMkLst>
            <pc:docMk/>
            <pc:sldMk cId="1990653905" sldId="291"/>
            <ac:spMk id="31" creationId="{3994572C-01E0-4A31-A4BC-AD45147490DD}"/>
          </ac:spMkLst>
        </pc:spChg>
        <pc:spChg chg="mod">
          <ac:chgData name="Erwan Buisson" userId="2f989a08c89a9571" providerId="LiveId" clId="{42EB48FD-2BD3-42E1-9CAB-FDF855A65913}" dt="2021-12-05T07:07:02.940" v="1262"/>
          <ac:spMkLst>
            <pc:docMk/>
            <pc:sldMk cId="1990653905" sldId="291"/>
            <ac:spMk id="33" creationId="{F0F5A7D7-E5E3-4AD8-B041-976E42E206B7}"/>
          </ac:spMkLst>
        </pc:spChg>
        <pc:spChg chg="mod">
          <ac:chgData name="Erwan Buisson" userId="2f989a08c89a9571" providerId="LiveId" clId="{42EB48FD-2BD3-42E1-9CAB-FDF855A65913}" dt="2021-12-05T07:07:02.940" v="1262"/>
          <ac:spMkLst>
            <pc:docMk/>
            <pc:sldMk cId="1990653905" sldId="291"/>
            <ac:spMk id="35" creationId="{EED92FB9-D63F-47D5-A225-77EB23919987}"/>
          </ac:spMkLst>
        </pc:spChg>
        <pc:spChg chg="mod">
          <ac:chgData name="Erwan Buisson" userId="2f989a08c89a9571" providerId="LiveId" clId="{42EB48FD-2BD3-42E1-9CAB-FDF855A65913}" dt="2021-12-05T07:07:02.940" v="1262"/>
          <ac:spMkLst>
            <pc:docMk/>
            <pc:sldMk cId="1990653905" sldId="291"/>
            <ac:spMk id="36" creationId="{FB6AE43A-C172-4946-AE65-7B80920C9868}"/>
          </ac:spMkLst>
        </pc:spChg>
        <pc:spChg chg="mod">
          <ac:chgData name="Erwan Buisson" userId="2f989a08c89a9571" providerId="LiveId" clId="{42EB48FD-2BD3-42E1-9CAB-FDF855A65913}" dt="2021-12-05T07:07:02.940" v="1262"/>
          <ac:spMkLst>
            <pc:docMk/>
            <pc:sldMk cId="1990653905" sldId="291"/>
            <ac:spMk id="37" creationId="{C10BD9B1-6B96-4515-844A-61569C580563}"/>
          </ac:spMkLst>
        </pc:spChg>
        <pc:spChg chg="mod">
          <ac:chgData name="Erwan Buisson" userId="2f989a08c89a9571" providerId="LiveId" clId="{42EB48FD-2BD3-42E1-9CAB-FDF855A65913}" dt="2021-12-05T07:07:02.940" v="1262"/>
          <ac:spMkLst>
            <pc:docMk/>
            <pc:sldMk cId="1990653905" sldId="291"/>
            <ac:spMk id="38" creationId="{06B1AB83-30F8-4767-A2F6-2450944AA63C}"/>
          </ac:spMkLst>
        </pc:spChg>
        <pc:spChg chg="mod">
          <ac:chgData name="Erwan Buisson" userId="2f989a08c89a9571" providerId="LiveId" clId="{42EB48FD-2BD3-42E1-9CAB-FDF855A65913}" dt="2021-12-05T07:07:02.940" v="1262"/>
          <ac:spMkLst>
            <pc:docMk/>
            <pc:sldMk cId="1990653905" sldId="291"/>
            <ac:spMk id="39" creationId="{7AC76FD9-5513-47EC-B26F-0804E3B026FC}"/>
          </ac:spMkLst>
        </pc:spChg>
        <pc:spChg chg="mod">
          <ac:chgData name="Erwan Buisson" userId="2f989a08c89a9571" providerId="LiveId" clId="{42EB48FD-2BD3-42E1-9CAB-FDF855A65913}" dt="2021-12-05T07:07:02.940" v="1262"/>
          <ac:spMkLst>
            <pc:docMk/>
            <pc:sldMk cId="1990653905" sldId="291"/>
            <ac:spMk id="40" creationId="{254FD972-1F7A-4FE6-9209-926712DAF34F}"/>
          </ac:spMkLst>
        </pc:spChg>
        <pc:spChg chg="mod">
          <ac:chgData name="Erwan Buisson" userId="2f989a08c89a9571" providerId="LiveId" clId="{42EB48FD-2BD3-42E1-9CAB-FDF855A65913}" dt="2021-12-05T07:07:03.283" v="1263"/>
          <ac:spMkLst>
            <pc:docMk/>
            <pc:sldMk cId="1990653905" sldId="291"/>
            <ac:spMk id="42" creationId="{E5B4DC20-5587-4AFE-AFA3-5CC85031315A}"/>
          </ac:spMkLst>
        </pc:spChg>
        <pc:spChg chg="mod">
          <ac:chgData name="Erwan Buisson" userId="2f989a08c89a9571" providerId="LiveId" clId="{42EB48FD-2BD3-42E1-9CAB-FDF855A65913}" dt="2021-12-05T07:07:03.283" v="1263"/>
          <ac:spMkLst>
            <pc:docMk/>
            <pc:sldMk cId="1990653905" sldId="291"/>
            <ac:spMk id="44" creationId="{354BC133-E53F-4681-82D1-EA82EB5FB0FD}"/>
          </ac:spMkLst>
        </pc:spChg>
        <pc:spChg chg="mod">
          <ac:chgData name="Erwan Buisson" userId="2f989a08c89a9571" providerId="LiveId" clId="{42EB48FD-2BD3-42E1-9CAB-FDF855A65913}" dt="2021-12-05T07:07:03.283" v="1263"/>
          <ac:spMkLst>
            <pc:docMk/>
            <pc:sldMk cId="1990653905" sldId="291"/>
            <ac:spMk id="45" creationId="{D9265FED-D5FF-4679-AFDC-5245FD987F12}"/>
          </ac:spMkLst>
        </pc:spChg>
        <pc:spChg chg="mod">
          <ac:chgData name="Erwan Buisson" userId="2f989a08c89a9571" providerId="LiveId" clId="{42EB48FD-2BD3-42E1-9CAB-FDF855A65913}" dt="2021-12-05T07:07:03.283" v="1263"/>
          <ac:spMkLst>
            <pc:docMk/>
            <pc:sldMk cId="1990653905" sldId="291"/>
            <ac:spMk id="46" creationId="{54EAE9CA-0630-402C-92F1-85D2D22EA5E9}"/>
          </ac:spMkLst>
        </pc:spChg>
        <pc:spChg chg="mod">
          <ac:chgData name="Erwan Buisson" userId="2f989a08c89a9571" providerId="LiveId" clId="{42EB48FD-2BD3-42E1-9CAB-FDF855A65913}" dt="2021-12-05T07:07:03.283" v="1263"/>
          <ac:spMkLst>
            <pc:docMk/>
            <pc:sldMk cId="1990653905" sldId="291"/>
            <ac:spMk id="47" creationId="{8DEE3AEF-3ADB-4840-B825-666F35089977}"/>
          </ac:spMkLst>
        </pc:spChg>
        <pc:spChg chg="mod">
          <ac:chgData name="Erwan Buisson" userId="2f989a08c89a9571" providerId="LiveId" clId="{42EB48FD-2BD3-42E1-9CAB-FDF855A65913}" dt="2021-12-05T07:07:03.283" v="1263"/>
          <ac:spMkLst>
            <pc:docMk/>
            <pc:sldMk cId="1990653905" sldId="291"/>
            <ac:spMk id="48" creationId="{01D1EA89-C620-48CD-A1B6-C82BDC5F6EFD}"/>
          </ac:spMkLst>
        </pc:spChg>
        <pc:spChg chg="mod">
          <ac:chgData name="Erwan Buisson" userId="2f989a08c89a9571" providerId="LiveId" clId="{42EB48FD-2BD3-42E1-9CAB-FDF855A65913}" dt="2021-12-05T07:07:03.283" v="1263"/>
          <ac:spMkLst>
            <pc:docMk/>
            <pc:sldMk cId="1990653905" sldId="291"/>
            <ac:spMk id="49" creationId="{33ED7FA2-81CA-4AE0-ADF8-E02C1662961C}"/>
          </ac:spMkLst>
        </pc:spChg>
        <pc:spChg chg="add del mod">
          <ac:chgData name="Erwan Buisson" userId="2f989a08c89a9571" providerId="LiveId" clId="{42EB48FD-2BD3-42E1-9CAB-FDF855A65913}" dt="2021-12-05T07:08:17.364" v="1293"/>
          <ac:spMkLst>
            <pc:docMk/>
            <pc:sldMk cId="1990653905" sldId="291"/>
            <ac:spMk id="50" creationId="{3CF48A5F-83C3-4FC5-BAF1-5BB66C9ED748}"/>
          </ac:spMkLst>
        </pc:spChg>
        <pc:spChg chg="add mod">
          <ac:chgData name="Erwan Buisson" userId="2f989a08c89a9571" providerId="LiveId" clId="{42EB48FD-2BD3-42E1-9CAB-FDF855A65913}" dt="2021-12-05T07:08:58.376" v="1322" actId="1076"/>
          <ac:spMkLst>
            <pc:docMk/>
            <pc:sldMk cId="1990653905" sldId="291"/>
            <ac:spMk id="51" creationId="{18C941C3-FC1E-4A79-9700-5B0CF025E44A}"/>
          </ac:spMkLst>
        </pc:spChg>
        <pc:spChg chg="add mod">
          <ac:chgData name="Erwan Buisson" userId="2f989a08c89a9571" providerId="LiveId" clId="{42EB48FD-2BD3-42E1-9CAB-FDF855A65913}" dt="2021-12-05T07:09:50.908" v="1362" actId="1076"/>
          <ac:spMkLst>
            <pc:docMk/>
            <pc:sldMk cId="1990653905" sldId="291"/>
            <ac:spMk id="52" creationId="{A1B81FC6-723D-4147-ACC2-D6C4F4169DD9}"/>
          </ac:spMkLst>
        </pc:spChg>
        <pc:spChg chg="add mod">
          <ac:chgData name="Erwan Buisson" userId="2f989a08c89a9571" providerId="LiveId" clId="{42EB48FD-2BD3-42E1-9CAB-FDF855A65913}" dt="2021-12-05T07:10:03.576" v="1363" actId="1076"/>
          <ac:spMkLst>
            <pc:docMk/>
            <pc:sldMk cId="1990653905" sldId="291"/>
            <ac:spMk id="53" creationId="{D85CC9E8-15E0-40C4-8A1B-BB46EF0138BE}"/>
          </ac:spMkLst>
        </pc:spChg>
        <pc:spChg chg="add mod">
          <ac:chgData name="Erwan Buisson" userId="2f989a08c89a9571" providerId="LiveId" clId="{42EB48FD-2BD3-42E1-9CAB-FDF855A65913}" dt="2021-12-05T07:10:08.676" v="1364" actId="1076"/>
          <ac:spMkLst>
            <pc:docMk/>
            <pc:sldMk cId="1990653905" sldId="291"/>
            <ac:spMk id="54" creationId="{DADAF330-A3D8-4373-9679-1D6D4C07CF12}"/>
          </ac:spMkLst>
        </pc:spChg>
        <pc:spChg chg="add mod">
          <ac:chgData name="Erwan Buisson" userId="2f989a08c89a9571" providerId="LiveId" clId="{42EB48FD-2BD3-42E1-9CAB-FDF855A65913}" dt="2021-12-05T07:10:12.777" v="1365" actId="1076"/>
          <ac:spMkLst>
            <pc:docMk/>
            <pc:sldMk cId="1990653905" sldId="291"/>
            <ac:spMk id="55" creationId="{8D9EABF0-74C2-4C74-A6CE-F5A3EDDA1464}"/>
          </ac:spMkLst>
        </pc:spChg>
        <pc:grpChg chg="add mod">
          <ac:chgData name="Erwan Buisson" userId="2f989a08c89a9571" providerId="LiveId" clId="{42EB48FD-2BD3-42E1-9CAB-FDF855A65913}" dt="2021-12-05T07:08:00.550" v="1289" actId="1076"/>
          <ac:grpSpMkLst>
            <pc:docMk/>
            <pc:sldMk cId="1990653905" sldId="291"/>
            <ac:grpSpMk id="2" creationId="{3C04A62B-643C-4E1F-A1A9-94914BEC3DAE}"/>
          </ac:grpSpMkLst>
        </pc:grpChg>
        <pc:grpChg chg="add mod">
          <ac:chgData name="Erwan Buisson" userId="2f989a08c89a9571" providerId="LiveId" clId="{42EB48FD-2BD3-42E1-9CAB-FDF855A65913}" dt="2021-12-05T07:06:56.339" v="1259" actId="164"/>
          <ac:grpSpMkLst>
            <pc:docMk/>
            <pc:sldMk cId="1990653905" sldId="291"/>
            <ac:grpSpMk id="4" creationId="{4CFB3C42-2068-4291-B6BB-00D52CB83CEA}"/>
          </ac:grpSpMkLst>
        </pc:grpChg>
        <pc:grpChg chg="add mod">
          <ac:chgData name="Erwan Buisson" userId="2f989a08c89a9571" providerId="LiveId" clId="{42EB48FD-2BD3-42E1-9CAB-FDF855A65913}" dt="2021-12-05T07:08:00.550" v="1289" actId="1076"/>
          <ac:grpSpMkLst>
            <pc:docMk/>
            <pc:sldMk cId="1990653905" sldId="291"/>
            <ac:grpSpMk id="14" creationId="{48767388-CD0E-48F6-A665-30A6FF833B87}"/>
          </ac:grpSpMkLst>
        </pc:grpChg>
        <pc:grpChg chg="mod">
          <ac:chgData name="Erwan Buisson" userId="2f989a08c89a9571" providerId="LiveId" clId="{42EB48FD-2BD3-42E1-9CAB-FDF855A65913}" dt="2021-12-05T07:07:02.306" v="1260"/>
          <ac:grpSpMkLst>
            <pc:docMk/>
            <pc:sldMk cId="1990653905" sldId="291"/>
            <ac:grpSpMk id="16" creationId="{0468B016-427B-4BDD-AB61-8016425635E8}"/>
          </ac:grpSpMkLst>
        </pc:grpChg>
        <pc:grpChg chg="add mod">
          <ac:chgData name="Erwan Buisson" userId="2f989a08c89a9571" providerId="LiveId" clId="{42EB48FD-2BD3-42E1-9CAB-FDF855A65913}" dt="2021-12-05T07:08:00.550" v="1289" actId="1076"/>
          <ac:grpSpMkLst>
            <pc:docMk/>
            <pc:sldMk cId="1990653905" sldId="291"/>
            <ac:grpSpMk id="23" creationId="{25F58346-934E-4D89-99D5-52160423C6E4}"/>
          </ac:grpSpMkLst>
        </pc:grpChg>
        <pc:grpChg chg="mod">
          <ac:chgData name="Erwan Buisson" userId="2f989a08c89a9571" providerId="LiveId" clId="{42EB48FD-2BD3-42E1-9CAB-FDF855A65913}" dt="2021-12-05T07:07:02.652" v="1261"/>
          <ac:grpSpMkLst>
            <pc:docMk/>
            <pc:sldMk cId="1990653905" sldId="291"/>
            <ac:grpSpMk id="25" creationId="{3B912584-17C2-49DF-B6C5-64436D6EA900}"/>
          </ac:grpSpMkLst>
        </pc:grpChg>
        <pc:grpChg chg="add mod">
          <ac:chgData name="Erwan Buisson" userId="2f989a08c89a9571" providerId="LiveId" clId="{42EB48FD-2BD3-42E1-9CAB-FDF855A65913}" dt="2021-12-05T07:08:00.550" v="1289" actId="1076"/>
          <ac:grpSpMkLst>
            <pc:docMk/>
            <pc:sldMk cId="1990653905" sldId="291"/>
            <ac:grpSpMk id="32" creationId="{1FA66194-AC54-47DC-9EEE-B6C57861D420}"/>
          </ac:grpSpMkLst>
        </pc:grpChg>
        <pc:grpChg chg="mod">
          <ac:chgData name="Erwan Buisson" userId="2f989a08c89a9571" providerId="LiveId" clId="{42EB48FD-2BD3-42E1-9CAB-FDF855A65913}" dt="2021-12-05T07:07:02.940" v="1262"/>
          <ac:grpSpMkLst>
            <pc:docMk/>
            <pc:sldMk cId="1990653905" sldId="291"/>
            <ac:grpSpMk id="34" creationId="{D1796D0D-99E5-444A-A37F-3BA08ED4090D}"/>
          </ac:grpSpMkLst>
        </pc:grpChg>
        <pc:grpChg chg="add mod">
          <ac:chgData name="Erwan Buisson" userId="2f989a08c89a9571" providerId="LiveId" clId="{42EB48FD-2BD3-42E1-9CAB-FDF855A65913}" dt="2021-12-05T07:08:00.550" v="1289" actId="1076"/>
          <ac:grpSpMkLst>
            <pc:docMk/>
            <pc:sldMk cId="1990653905" sldId="291"/>
            <ac:grpSpMk id="41" creationId="{F95FAF08-5ABB-49AD-9DE1-15ED0141FC5A}"/>
          </ac:grpSpMkLst>
        </pc:grpChg>
        <pc:grpChg chg="mod">
          <ac:chgData name="Erwan Buisson" userId="2f989a08c89a9571" providerId="LiveId" clId="{42EB48FD-2BD3-42E1-9CAB-FDF855A65913}" dt="2021-12-05T07:07:03.283" v="1263"/>
          <ac:grpSpMkLst>
            <pc:docMk/>
            <pc:sldMk cId="1990653905" sldId="291"/>
            <ac:grpSpMk id="43" creationId="{37B26122-8F25-44AA-9EAC-8DE12A1AAB1A}"/>
          </ac:grpSpMkLst>
        </pc:grpChg>
      </pc:sldChg>
      <pc:sldChg chg="del">
        <pc:chgData name="Erwan Buisson" userId="2f989a08c89a9571" providerId="LiveId" clId="{42EB48FD-2BD3-42E1-9CAB-FDF855A65913}" dt="2021-12-02T12:08:45.535" v="12" actId="47"/>
        <pc:sldMkLst>
          <pc:docMk/>
          <pc:sldMk cId="0" sldId="292"/>
        </pc:sldMkLst>
      </pc:sldChg>
      <pc:sldChg chg="del">
        <pc:chgData name="Erwan Buisson" userId="2f989a08c89a9571" providerId="LiveId" clId="{42EB48FD-2BD3-42E1-9CAB-FDF855A65913}" dt="2021-12-02T12:08:45.225" v="11" actId="47"/>
        <pc:sldMkLst>
          <pc:docMk/>
          <pc:sldMk cId="0" sldId="293"/>
        </pc:sldMkLst>
      </pc:sldChg>
      <pc:sldChg chg="del">
        <pc:chgData name="Erwan Buisson" userId="2f989a08c89a9571" providerId="LiveId" clId="{42EB48FD-2BD3-42E1-9CAB-FDF855A65913}" dt="2021-12-02T12:08:44.819" v="10" actId="47"/>
        <pc:sldMkLst>
          <pc:docMk/>
          <pc:sldMk cId="0" sldId="294"/>
        </pc:sldMkLst>
      </pc:sldChg>
      <pc:sldChg chg="del">
        <pc:chgData name="Erwan Buisson" userId="2f989a08c89a9571" providerId="LiveId" clId="{42EB48FD-2BD3-42E1-9CAB-FDF855A65913}" dt="2021-12-02T12:08:44.616" v="9" actId="47"/>
        <pc:sldMkLst>
          <pc:docMk/>
          <pc:sldMk cId="0" sldId="295"/>
        </pc:sldMkLst>
      </pc:sldChg>
      <pc:sldChg chg="del">
        <pc:chgData name="Erwan Buisson" userId="2f989a08c89a9571" providerId="LiveId" clId="{42EB48FD-2BD3-42E1-9CAB-FDF855A65913}" dt="2021-12-02T12:08:44.413" v="8" actId="47"/>
        <pc:sldMkLst>
          <pc:docMk/>
          <pc:sldMk cId="0" sldId="296"/>
        </pc:sldMkLst>
      </pc:sldChg>
      <pc:sldChg chg="del">
        <pc:chgData name="Erwan Buisson" userId="2f989a08c89a9571" providerId="LiveId" clId="{42EB48FD-2BD3-42E1-9CAB-FDF855A65913}" dt="2021-12-02T12:08:44.179" v="7" actId="47"/>
        <pc:sldMkLst>
          <pc:docMk/>
          <pc:sldMk cId="0" sldId="297"/>
        </pc:sldMkLst>
      </pc:sldChg>
      <pc:sldChg chg="del">
        <pc:chgData name="Erwan Buisson" userId="2f989a08c89a9571" providerId="LiveId" clId="{42EB48FD-2BD3-42E1-9CAB-FDF855A65913}" dt="2021-12-02T12:08:43.896" v="6" actId="47"/>
        <pc:sldMkLst>
          <pc:docMk/>
          <pc:sldMk cId="0" sldId="298"/>
        </pc:sldMkLst>
      </pc:sldChg>
      <pc:sldChg chg="del">
        <pc:chgData name="Erwan Buisson" userId="2f989a08c89a9571" providerId="LiveId" clId="{42EB48FD-2BD3-42E1-9CAB-FDF855A65913}" dt="2021-12-02T12:08:43.691" v="5" actId="47"/>
        <pc:sldMkLst>
          <pc:docMk/>
          <pc:sldMk cId="0" sldId="299"/>
        </pc:sldMkLst>
      </pc:sldChg>
      <pc:sldChg chg="del">
        <pc:chgData name="Erwan Buisson" userId="2f989a08c89a9571" providerId="LiveId" clId="{42EB48FD-2BD3-42E1-9CAB-FDF855A65913}" dt="2021-12-02T12:08:43.472" v="4" actId="47"/>
        <pc:sldMkLst>
          <pc:docMk/>
          <pc:sldMk cId="0" sldId="300"/>
        </pc:sldMkLst>
      </pc:sldChg>
      <pc:sldChg chg="del">
        <pc:chgData name="Erwan Buisson" userId="2f989a08c89a9571" providerId="LiveId" clId="{42EB48FD-2BD3-42E1-9CAB-FDF855A65913}" dt="2021-12-02T12:08:43.202" v="3" actId="47"/>
        <pc:sldMkLst>
          <pc:docMk/>
          <pc:sldMk cId="0" sldId="301"/>
        </pc:sldMkLst>
      </pc:sldChg>
      <pc:sldChg chg="del">
        <pc:chgData name="Erwan Buisson" userId="2f989a08c89a9571" providerId="LiveId" clId="{42EB48FD-2BD3-42E1-9CAB-FDF855A65913}" dt="2021-12-02T12:08:42.921" v="2" actId="47"/>
        <pc:sldMkLst>
          <pc:docMk/>
          <pc:sldMk cId="0" sldId="302"/>
        </pc:sldMkLst>
      </pc:sldChg>
      <pc:sldChg chg="del">
        <pc:chgData name="Erwan Buisson" userId="2f989a08c89a9571" providerId="LiveId" clId="{42EB48FD-2BD3-42E1-9CAB-FDF855A65913}" dt="2021-12-02T12:08:42.594" v="1" actId="47"/>
        <pc:sldMkLst>
          <pc:docMk/>
          <pc:sldMk cId="0" sldId="303"/>
        </pc:sldMkLst>
      </pc:sldChg>
      <pc:sldChg chg="del">
        <pc:chgData name="Erwan Buisson" userId="2f989a08c89a9571" providerId="LiveId" clId="{42EB48FD-2BD3-42E1-9CAB-FDF855A65913}" dt="2021-12-02T12:08:42.137" v="0" actId="47"/>
        <pc:sldMkLst>
          <pc:docMk/>
          <pc:sldMk cId="0" sldId="304"/>
        </pc:sldMkLst>
      </pc:sldChg>
      <pc:sldMasterChg chg="delSldLayout">
        <pc:chgData name="Erwan Buisson" userId="2f989a08c89a9571" providerId="LiveId" clId="{42EB48FD-2BD3-42E1-9CAB-FDF855A65913}" dt="2021-12-05T08:16:53.708" v="1404" actId="47"/>
        <pc:sldMasterMkLst>
          <pc:docMk/>
          <pc:sldMasterMk cId="0" sldId="2147483683"/>
        </pc:sldMasterMkLst>
        <pc:sldLayoutChg chg="del">
          <pc:chgData name="Erwan Buisson" userId="2f989a08c89a9571" providerId="LiveId" clId="{42EB48FD-2BD3-42E1-9CAB-FDF855A65913}" dt="2021-12-05T08:16:44.068" v="1382" actId="47"/>
          <pc:sldLayoutMkLst>
            <pc:docMk/>
            <pc:sldMasterMk cId="0" sldId="2147483683"/>
            <pc:sldLayoutMk cId="0" sldId="2147483649"/>
          </pc:sldLayoutMkLst>
        </pc:sldLayoutChg>
        <pc:sldLayoutChg chg="del">
          <pc:chgData name="Erwan Buisson" userId="2f989a08c89a9571" providerId="LiveId" clId="{42EB48FD-2BD3-42E1-9CAB-FDF855A65913}" dt="2021-12-05T08:16:50.207" v="1393" actId="47"/>
          <pc:sldLayoutMkLst>
            <pc:docMk/>
            <pc:sldMasterMk cId="0" sldId="2147483683"/>
            <pc:sldLayoutMk cId="0" sldId="2147483652"/>
          </pc:sldLayoutMkLst>
        </pc:sldLayoutChg>
        <pc:sldLayoutChg chg="del">
          <pc:chgData name="Erwan Buisson" userId="2f989a08c89a9571" providerId="LiveId" clId="{42EB48FD-2BD3-42E1-9CAB-FDF855A65913}" dt="2021-12-05T08:16:53.708" v="1404" actId="47"/>
          <pc:sldLayoutMkLst>
            <pc:docMk/>
            <pc:sldMasterMk cId="0" sldId="2147483683"/>
            <pc:sldLayoutMk cId="0" sldId="2147483653"/>
          </pc:sldLayoutMkLst>
        </pc:sldLayoutChg>
        <pc:sldLayoutChg chg="del">
          <pc:chgData name="Erwan Buisson" userId="2f989a08c89a9571" providerId="LiveId" clId="{42EB48FD-2BD3-42E1-9CAB-FDF855A65913}" dt="2021-12-05T08:16:45.033" v="1384" actId="47"/>
          <pc:sldLayoutMkLst>
            <pc:docMk/>
            <pc:sldMasterMk cId="0" sldId="2147483683"/>
            <pc:sldLayoutMk cId="0" sldId="2147483654"/>
          </pc:sldLayoutMkLst>
        </pc:sldLayoutChg>
        <pc:sldLayoutChg chg="del">
          <pc:chgData name="Erwan Buisson" userId="2f989a08c89a9571" providerId="LiveId" clId="{42EB48FD-2BD3-42E1-9CAB-FDF855A65913}" dt="2021-12-05T08:16:49.591" v="1391" actId="47"/>
          <pc:sldLayoutMkLst>
            <pc:docMk/>
            <pc:sldMasterMk cId="0" sldId="2147483683"/>
            <pc:sldLayoutMk cId="0" sldId="2147483655"/>
          </pc:sldLayoutMkLst>
        </pc:sldLayoutChg>
        <pc:sldLayoutChg chg="del">
          <pc:chgData name="Erwan Buisson" userId="2f989a08c89a9571" providerId="LiveId" clId="{42EB48FD-2BD3-42E1-9CAB-FDF855A65913}" dt="2021-12-05T08:16:52.757" v="1402" actId="47"/>
          <pc:sldLayoutMkLst>
            <pc:docMk/>
            <pc:sldMasterMk cId="0" sldId="2147483683"/>
            <pc:sldLayoutMk cId="0" sldId="2147483656"/>
          </pc:sldLayoutMkLst>
        </pc:sldLayoutChg>
        <pc:sldLayoutChg chg="del">
          <pc:chgData name="Erwan Buisson" userId="2f989a08c89a9571" providerId="LiveId" clId="{42EB48FD-2BD3-42E1-9CAB-FDF855A65913}" dt="2021-12-05T08:16:51.372" v="1397" actId="47"/>
          <pc:sldLayoutMkLst>
            <pc:docMk/>
            <pc:sldMasterMk cId="0" sldId="2147483683"/>
            <pc:sldLayoutMk cId="0" sldId="2147483657"/>
          </pc:sldLayoutMkLst>
        </pc:sldLayoutChg>
        <pc:sldLayoutChg chg="del">
          <pc:chgData name="Erwan Buisson" userId="2f989a08c89a9571" providerId="LiveId" clId="{42EB48FD-2BD3-42E1-9CAB-FDF855A65913}" dt="2021-12-05T08:16:42.594" v="1380" actId="47"/>
          <pc:sldLayoutMkLst>
            <pc:docMk/>
            <pc:sldMasterMk cId="0" sldId="2147483683"/>
            <pc:sldLayoutMk cId="0" sldId="2147483659"/>
          </pc:sldLayoutMkLst>
        </pc:sldLayoutChg>
        <pc:sldLayoutChg chg="del">
          <pc:chgData name="Erwan Buisson" userId="2f989a08c89a9571" providerId="LiveId" clId="{42EB48FD-2BD3-42E1-9CAB-FDF855A65913}" dt="2021-12-05T08:16:43.451" v="1381" actId="47"/>
          <pc:sldLayoutMkLst>
            <pc:docMk/>
            <pc:sldMasterMk cId="0" sldId="2147483683"/>
            <pc:sldLayoutMk cId="0" sldId="2147483660"/>
          </pc:sldLayoutMkLst>
        </pc:sldLayoutChg>
        <pc:sldLayoutChg chg="del">
          <pc:chgData name="Erwan Buisson" userId="2f989a08c89a9571" providerId="LiveId" clId="{42EB48FD-2BD3-42E1-9CAB-FDF855A65913}" dt="2021-12-05T08:16:41.903" v="1379" actId="47"/>
          <pc:sldLayoutMkLst>
            <pc:docMk/>
            <pc:sldMasterMk cId="0" sldId="2147483683"/>
            <pc:sldLayoutMk cId="0" sldId="2147483662"/>
          </pc:sldLayoutMkLst>
        </pc:sldLayoutChg>
        <pc:sldLayoutChg chg="del">
          <pc:chgData name="Erwan Buisson" userId="2f989a08c89a9571" providerId="LiveId" clId="{42EB48FD-2BD3-42E1-9CAB-FDF855A65913}" dt="2021-12-05T08:16:44.480" v="1383" actId="47"/>
          <pc:sldLayoutMkLst>
            <pc:docMk/>
            <pc:sldMasterMk cId="0" sldId="2147483683"/>
            <pc:sldLayoutMk cId="0" sldId="2147483664"/>
          </pc:sldLayoutMkLst>
        </pc:sldLayoutChg>
        <pc:sldLayoutChg chg="del">
          <pc:chgData name="Erwan Buisson" userId="2f989a08c89a9571" providerId="LiveId" clId="{42EB48FD-2BD3-42E1-9CAB-FDF855A65913}" dt="2021-12-05T08:16:52.490" v="1401" actId="47"/>
          <pc:sldLayoutMkLst>
            <pc:docMk/>
            <pc:sldMasterMk cId="0" sldId="2147483683"/>
            <pc:sldLayoutMk cId="0" sldId="2147483666"/>
          </pc:sldLayoutMkLst>
        </pc:sldLayoutChg>
        <pc:sldLayoutChg chg="del">
          <pc:chgData name="Erwan Buisson" userId="2f989a08c89a9571" providerId="LiveId" clId="{42EB48FD-2BD3-42E1-9CAB-FDF855A65913}" dt="2021-12-05T08:16:52.285" v="1400" actId="47"/>
          <pc:sldLayoutMkLst>
            <pc:docMk/>
            <pc:sldMasterMk cId="0" sldId="2147483683"/>
            <pc:sldLayoutMk cId="0" sldId="2147483667"/>
          </pc:sldLayoutMkLst>
        </pc:sldLayoutChg>
        <pc:sldLayoutChg chg="del">
          <pc:chgData name="Erwan Buisson" userId="2f989a08c89a9571" providerId="LiveId" clId="{42EB48FD-2BD3-42E1-9CAB-FDF855A65913}" dt="2021-12-05T08:16:51.987" v="1399" actId="47"/>
          <pc:sldLayoutMkLst>
            <pc:docMk/>
            <pc:sldMasterMk cId="0" sldId="2147483683"/>
            <pc:sldLayoutMk cId="0" sldId="2147483668"/>
          </pc:sldLayoutMkLst>
        </pc:sldLayoutChg>
        <pc:sldLayoutChg chg="del">
          <pc:chgData name="Erwan Buisson" userId="2f989a08c89a9571" providerId="LiveId" clId="{42EB48FD-2BD3-42E1-9CAB-FDF855A65913}" dt="2021-12-05T08:16:53.022" v="1403" actId="47"/>
          <pc:sldLayoutMkLst>
            <pc:docMk/>
            <pc:sldMasterMk cId="0" sldId="2147483683"/>
            <pc:sldLayoutMk cId="0" sldId="2147483669"/>
          </pc:sldLayoutMkLst>
        </pc:sldLayoutChg>
        <pc:sldLayoutChg chg="del">
          <pc:chgData name="Erwan Buisson" userId="2f989a08c89a9571" providerId="LiveId" clId="{42EB48FD-2BD3-42E1-9CAB-FDF855A65913}" dt="2021-12-05T08:16:51.058" v="1396" actId="47"/>
          <pc:sldLayoutMkLst>
            <pc:docMk/>
            <pc:sldMasterMk cId="0" sldId="2147483683"/>
            <pc:sldLayoutMk cId="0" sldId="2147483670"/>
          </pc:sldLayoutMkLst>
        </pc:sldLayoutChg>
        <pc:sldLayoutChg chg="del">
          <pc:chgData name="Erwan Buisson" userId="2f989a08c89a9571" providerId="LiveId" clId="{42EB48FD-2BD3-42E1-9CAB-FDF855A65913}" dt="2021-12-05T08:16:50.808" v="1395" actId="47"/>
          <pc:sldLayoutMkLst>
            <pc:docMk/>
            <pc:sldMasterMk cId="0" sldId="2147483683"/>
            <pc:sldLayoutMk cId="0" sldId="2147483671"/>
          </pc:sldLayoutMkLst>
        </pc:sldLayoutChg>
        <pc:sldLayoutChg chg="del">
          <pc:chgData name="Erwan Buisson" userId="2f989a08c89a9571" providerId="LiveId" clId="{42EB48FD-2BD3-42E1-9CAB-FDF855A65913}" dt="2021-12-05T08:16:50.504" v="1394" actId="47"/>
          <pc:sldLayoutMkLst>
            <pc:docMk/>
            <pc:sldMasterMk cId="0" sldId="2147483683"/>
            <pc:sldLayoutMk cId="0" sldId="2147483672"/>
          </pc:sldLayoutMkLst>
        </pc:sldLayoutChg>
        <pc:sldLayoutChg chg="del">
          <pc:chgData name="Erwan Buisson" userId="2f989a08c89a9571" providerId="LiveId" clId="{42EB48FD-2BD3-42E1-9CAB-FDF855A65913}" dt="2021-12-05T08:16:49.888" v="1392" actId="47"/>
          <pc:sldLayoutMkLst>
            <pc:docMk/>
            <pc:sldMasterMk cId="0" sldId="2147483683"/>
            <pc:sldLayoutMk cId="0" sldId="2147483673"/>
          </pc:sldLayoutMkLst>
        </pc:sldLayoutChg>
        <pc:sldLayoutChg chg="del">
          <pc:chgData name="Erwan Buisson" userId="2f989a08c89a9571" providerId="LiveId" clId="{42EB48FD-2BD3-42E1-9CAB-FDF855A65913}" dt="2021-12-05T08:16:49.264" v="1390" actId="47"/>
          <pc:sldLayoutMkLst>
            <pc:docMk/>
            <pc:sldMasterMk cId="0" sldId="2147483683"/>
            <pc:sldLayoutMk cId="0" sldId="2147483674"/>
          </pc:sldLayoutMkLst>
        </pc:sldLayoutChg>
        <pc:sldLayoutChg chg="del">
          <pc:chgData name="Erwan Buisson" userId="2f989a08c89a9571" providerId="LiveId" clId="{42EB48FD-2BD3-42E1-9CAB-FDF855A65913}" dt="2021-12-05T08:16:48.983" v="1389" actId="47"/>
          <pc:sldLayoutMkLst>
            <pc:docMk/>
            <pc:sldMasterMk cId="0" sldId="2147483683"/>
            <pc:sldLayoutMk cId="0" sldId="2147483675"/>
          </pc:sldLayoutMkLst>
        </pc:sldLayoutChg>
        <pc:sldLayoutChg chg="del">
          <pc:chgData name="Erwan Buisson" userId="2f989a08c89a9571" providerId="LiveId" clId="{42EB48FD-2BD3-42E1-9CAB-FDF855A65913}" dt="2021-12-05T08:16:48.676" v="1388" actId="47"/>
          <pc:sldLayoutMkLst>
            <pc:docMk/>
            <pc:sldMasterMk cId="0" sldId="2147483683"/>
            <pc:sldLayoutMk cId="0" sldId="2147483676"/>
          </pc:sldLayoutMkLst>
        </pc:sldLayoutChg>
        <pc:sldLayoutChg chg="del">
          <pc:chgData name="Erwan Buisson" userId="2f989a08c89a9571" providerId="LiveId" clId="{42EB48FD-2BD3-42E1-9CAB-FDF855A65913}" dt="2021-12-05T08:16:48.385" v="1387" actId="47"/>
          <pc:sldLayoutMkLst>
            <pc:docMk/>
            <pc:sldMasterMk cId="0" sldId="2147483683"/>
            <pc:sldLayoutMk cId="0" sldId="2147483679"/>
          </pc:sldLayoutMkLst>
        </pc:sldLayoutChg>
        <pc:sldLayoutChg chg="del">
          <pc:chgData name="Erwan Buisson" userId="2f989a08c89a9571" providerId="LiveId" clId="{42EB48FD-2BD3-42E1-9CAB-FDF855A65913}" dt="2021-12-05T08:16:48.085" v="1386" actId="47"/>
          <pc:sldLayoutMkLst>
            <pc:docMk/>
            <pc:sldMasterMk cId="0" sldId="2147483683"/>
            <pc:sldLayoutMk cId="0" sldId="2147483681"/>
          </pc:sldLayoutMkLst>
        </pc:sldLayoutChg>
      </pc:sldMasterChg>
      <pc:sldMasterChg chg="del delSldLayout">
        <pc:chgData name="Erwan Buisson" userId="2f989a08c89a9571" providerId="LiveId" clId="{42EB48FD-2BD3-42E1-9CAB-FDF855A65913}" dt="2021-12-02T12:08:47.112" v="15" actId="47"/>
        <pc:sldMasterMkLst>
          <pc:docMk/>
          <pc:sldMasterMk cId="0" sldId="2147483684"/>
        </pc:sldMasterMkLst>
        <pc:sldLayoutChg chg="del">
          <pc:chgData name="Erwan Buisson" userId="2f989a08c89a9571" providerId="LiveId" clId="{42EB48FD-2BD3-42E1-9CAB-FDF855A65913}" dt="2021-12-02T12:08:47.112" v="15" actId="47"/>
          <pc:sldLayoutMkLst>
            <pc:docMk/>
            <pc:sldMasterMk cId="0" sldId="2147483684"/>
            <pc:sldLayoutMk cId="0" sldId="2147483682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g7f9262ee2f_0_26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0" name="Google Shape;2150;g7f9262ee2f_0_26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6536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7f9262ee2f_0_26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7f9262ee2f_0_26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7009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645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1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61" r:id="rId5"/>
    <p:sldLayoutId id="2147483663" r:id="rId6"/>
    <p:sldLayoutId id="2147483665" r:id="rId7"/>
    <p:sldLayoutId id="2147483677" r:id="rId8"/>
    <p:sldLayoutId id="2147483678" r:id="rId9"/>
    <p:sldLayoutId id="214748368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Projet Java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3462741" y="3507076"/>
            <a:ext cx="2218518" cy="10825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Arthur BRE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Erwan BUISSON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Jérémy OLDONI</a:t>
            </a:r>
          </a:p>
          <a:p>
            <a:pPr marL="0" indent="0"/>
            <a:r>
              <a:rPr lang="en" dirty="0"/>
              <a:t>Alexandre WAUTERS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WishChat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55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0"/>
                            </p:stCondLst>
                            <p:childTnLst>
                              <p:par>
                                <p:cTn id="24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50"/>
                            </p:stCondLst>
                            <p:childTnLst>
                              <p:par>
                                <p:cTn id="30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50"/>
                            </p:stCondLst>
                            <p:childTnLst>
                              <p:par>
                                <p:cTn id="36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  <p:bldP spid="163" grpId="0" uiExpand="1" build="p"/>
      <p:bldP spid="16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67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cxnSp>
        <p:nvCxnSpPr>
          <p:cNvPr id="2154" name="Google Shape;2154;p67"/>
          <p:cNvCxnSpPr/>
          <p:nvPr/>
        </p:nvCxnSpPr>
        <p:spPr>
          <a:xfrm>
            <a:off x="3190500" y="32032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189329" cy="527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SOMMAIRE</a:t>
            </a:r>
            <a:endParaRPr dirty="0"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6F7CD1-B046-4090-934D-DFE7E505C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499" y="1659276"/>
            <a:ext cx="4984929" cy="1379760"/>
          </a:xfrm>
        </p:spPr>
        <p:txBody>
          <a:bodyPr/>
          <a:lstStyle/>
          <a:p>
            <a:r>
              <a:rPr lang="fr-FR" dirty="0"/>
              <a:t>Répartition des tâches</a:t>
            </a:r>
          </a:p>
          <a:p>
            <a:r>
              <a:rPr lang="fr-FR" dirty="0"/>
              <a:t>Présentation du projet</a:t>
            </a:r>
          </a:p>
          <a:p>
            <a:r>
              <a:rPr lang="fr-FR" dirty="0"/>
              <a:t>Difficultés rencontrées</a:t>
            </a:r>
          </a:p>
          <a:p>
            <a:r>
              <a:rPr lang="fr-FR" dirty="0"/>
              <a:t>Démo</a:t>
            </a:r>
          </a:p>
          <a:p>
            <a:r>
              <a:rPr lang="fr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20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0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461759" y="1120229"/>
            <a:ext cx="3110241" cy="10514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Erwan</a:t>
            </a:r>
            <a:br>
              <a:rPr lang="en" sz="2800" dirty="0"/>
            </a:br>
            <a:r>
              <a:rPr lang="en" sz="2800" dirty="0"/>
              <a:t>Jérémy</a:t>
            </a:r>
            <a:endParaRPr sz="2800" dirty="0"/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2675355" y="2322735"/>
            <a:ext cx="1178188" cy="593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Backend</a:t>
            </a:r>
            <a:endParaRPr dirty="0"/>
          </a:p>
        </p:txBody>
      </p:sp>
      <p:cxnSp>
        <p:nvCxnSpPr>
          <p:cNvPr id="275" name="Google Shape;275;p49"/>
          <p:cNvCxnSpPr/>
          <p:nvPr/>
        </p:nvCxnSpPr>
        <p:spPr>
          <a:xfrm>
            <a:off x="1718048" y="228031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273;p49">
            <a:extLst>
              <a:ext uri="{FF2B5EF4-FFF2-40B4-BE49-F238E27FC236}">
                <a16:creationId xmlns:a16="http://schemas.microsoft.com/office/drawing/2014/main" id="{92EB69E2-C861-4E91-91D6-A80B7540E47C}"/>
              </a:ext>
            </a:extLst>
          </p:cNvPr>
          <p:cNvSpPr txBox="1">
            <a:spLocks/>
          </p:cNvSpPr>
          <p:nvPr/>
        </p:nvSpPr>
        <p:spPr>
          <a:xfrm>
            <a:off x="4572000" y="1120229"/>
            <a:ext cx="3110241" cy="1051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 ExtraBold"/>
              <a:buNone/>
              <a:defRPr sz="45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fr-FR" sz="2800" dirty="0"/>
              <a:t>Alexandre</a:t>
            </a:r>
          </a:p>
          <a:p>
            <a:r>
              <a:rPr lang="fr-FR" sz="2800" dirty="0"/>
              <a:t>Arthur</a:t>
            </a:r>
          </a:p>
        </p:txBody>
      </p:sp>
      <p:sp>
        <p:nvSpPr>
          <p:cNvPr id="6" name="Google Shape;274;p49">
            <a:extLst>
              <a:ext uri="{FF2B5EF4-FFF2-40B4-BE49-F238E27FC236}">
                <a16:creationId xmlns:a16="http://schemas.microsoft.com/office/drawing/2014/main" id="{15FD5E72-E1ED-4A0A-8EAE-AC845C64A27E}"/>
              </a:ext>
            </a:extLst>
          </p:cNvPr>
          <p:cNvSpPr txBox="1">
            <a:spLocks/>
          </p:cNvSpPr>
          <p:nvPr/>
        </p:nvSpPr>
        <p:spPr>
          <a:xfrm>
            <a:off x="5232888" y="2322735"/>
            <a:ext cx="1788464" cy="59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fr-FR" dirty="0" err="1"/>
              <a:t>Templates</a:t>
            </a:r>
            <a:endParaRPr lang="fr-FR" dirty="0"/>
          </a:p>
          <a:p>
            <a:pPr marL="0" indent="0"/>
            <a:r>
              <a:rPr lang="fr-FR" dirty="0"/>
              <a:t>Frontend</a:t>
            </a:r>
          </a:p>
        </p:txBody>
      </p:sp>
      <p:cxnSp>
        <p:nvCxnSpPr>
          <p:cNvPr id="7" name="Google Shape;275;p49">
            <a:extLst>
              <a:ext uri="{FF2B5EF4-FFF2-40B4-BE49-F238E27FC236}">
                <a16:creationId xmlns:a16="http://schemas.microsoft.com/office/drawing/2014/main" id="{CDFBDD7F-1B38-4B33-8CDF-7FE86C2D6D8D}"/>
              </a:ext>
            </a:extLst>
          </p:cNvPr>
          <p:cNvCxnSpPr/>
          <p:nvPr/>
        </p:nvCxnSpPr>
        <p:spPr>
          <a:xfrm>
            <a:off x="4828289" y="228031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2" name="Google Shape;221;p45">
            <a:extLst>
              <a:ext uri="{FF2B5EF4-FFF2-40B4-BE49-F238E27FC236}">
                <a16:creationId xmlns:a16="http://schemas.microsoft.com/office/drawing/2014/main" id="{5400F6FD-A3D6-4F3B-BFC7-E2A5D9B6E192}"/>
              </a:ext>
            </a:extLst>
          </p:cNvPr>
          <p:cNvSpPr txBox="1">
            <a:spLocks/>
          </p:cNvSpPr>
          <p:nvPr/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4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Répartition des tâches</a:t>
            </a:r>
          </a:p>
        </p:txBody>
      </p:sp>
      <p:cxnSp>
        <p:nvCxnSpPr>
          <p:cNvPr id="13" name="Google Shape;222;p45">
            <a:extLst>
              <a:ext uri="{FF2B5EF4-FFF2-40B4-BE49-F238E27FC236}">
                <a16:creationId xmlns:a16="http://schemas.microsoft.com/office/drawing/2014/main" id="{5E83BD97-5E2A-46F8-AC60-5B955C5ABEA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75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750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/>
                                        <p:tgtEl>
                                          <p:spTgt spid="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" grpId="0"/>
      <p:bldP spid="274" grpId="0" build="p"/>
      <p:bldP spid="5" grpId="0"/>
      <p:bldP spid="6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6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147600" cy="5567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Wireframe</a:t>
            </a:r>
            <a:endParaRPr dirty="0"/>
          </a:p>
        </p:txBody>
      </p:sp>
      <p:cxnSp>
        <p:nvCxnSpPr>
          <p:cNvPr id="2147" name="Google Shape;2147;p6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99A27204-C0ED-4DC9-BF85-D6E7234AD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42" y="166914"/>
            <a:ext cx="3295400" cy="48096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695072-17B1-49EA-B500-E83790437F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9102" y="556498"/>
            <a:ext cx="4510914" cy="39533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" dur="750"/>
                                        <p:tgtEl>
                                          <p:spTgt spid="2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5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1" grpId="0"/>
      <p:bldP spid="214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e 13">
            <a:extLst>
              <a:ext uri="{FF2B5EF4-FFF2-40B4-BE49-F238E27FC236}">
                <a16:creationId xmlns:a16="http://schemas.microsoft.com/office/drawing/2014/main" id="{173846BD-A582-4DEA-AA92-82EBF95E277C}"/>
              </a:ext>
            </a:extLst>
          </p:cNvPr>
          <p:cNvGrpSpPr/>
          <p:nvPr/>
        </p:nvGrpSpPr>
        <p:grpSpPr>
          <a:xfrm>
            <a:off x="452066" y="832907"/>
            <a:ext cx="1882590" cy="4026122"/>
            <a:chOff x="470643" y="638736"/>
            <a:chExt cx="1882590" cy="4026122"/>
          </a:xfrm>
        </p:grpSpPr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05DE5F6F-0D8D-4703-9D58-776D65878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1809" y="958574"/>
              <a:ext cx="1757634" cy="3378980"/>
            </a:xfrm>
            <a:prstGeom prst="rect">
              <a:avLst/>
            </a:prstGeom>
          </p:spPr>
        </p:pic>
        <p:sp>
          <p:nvSpPr>
            <p:cNvPr id="18" name="Google Shape;2144;p66">
              <a:extLst>
                <a:ext uri="{FF2B5EF4-FFF2-40B4-BE49-F238E27FC236}">
                  <a16:creationId xmlns:a16="http://schemas.microsoft.com/office/drawing/2014/main" id="{6D028BD1-C149-44D8-BAB7-661C0ADCE8C4}"/>
                </a:ext>
              </a:extLst>
            </p:cNvPr>
            <p:cNvSpPr/>
            <p:nvPr/>
          </p:nvSpPr>
          <p:spPr>
            <a:xfrm>
              <a:off x="470643" y="638736"/>
              <a:ext cx="1882590" cy="4026122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Structure de l’application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AA160076-A687-40DE-9E0C-3BE52A319ABE}"/>
              </a:ext>
            </a:extLst>
          </p:cNvPr>
          <p:cNvGrpSpPr/>
          <p:nvPr/>
        </p:nvGrpSpPr>
        <p:grpSpPr>
          <a:xfrm>
            <a:off x="3630705" y="217141"/>
            <a:ext cx="1882590" cy="4026122"/>
            <a:chOff x="4056601" y="915725"/>
            <a:chExt cx="1882590" cy="4026122"/>
          </a:xfrm>
        </p:grpSpPr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F2F3DB6E-2211-4D01-AD7D-23B6238C9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25262" y="1238008"/>
              <a:ext cx="1746860" cy="3367610"/>
            </a:xfrm>
            <a:prstGeom prst="rect">
              <a:avLst/>
            </a:prstGeom>
          </p:spPr>
        </p:pic>
        <p:sp>
          <p:nvSpPr>
            <p:cNvPr id="25" name="Google Shape;2144;p66">
              <a:extLst>
                <a:ext uri="{FF2B5EF4-FFF2-40B4-BE49-F238E27FC236}">
                  <a16:creationId xmlns:a16="http://schemas.microsoft.com/office/drawing/2014/main" id="{61E17063-E51B-478B-A6E8-ECF610BF8D5C}"/>
                </a:ext>
              </a:extLst>
            </p:cNvPr>
            <p:cNvSpPr/>
            <p:nvPr/>
          </p:nvSpPr>
          <p:spPr>
            <a:xfrm>
              <a:off x="4056601" y="915725"/>
              <a:ext cx="1882590" cy="4026122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1F3C0E1B-1AB1-4AD4-91B5-EE8523AECAFF}"/>
              </a:ext>
            </a:extLst>
          </p:cNvPr>
          <p:cNvGrpSpPr/>
          <p:nvPr/>
        </p:nvGrpSpPr>
        <p:grpSpPr>
          <a:xfrm>
            <a:off x="6809344" y="832907"/>
            <a:ext cx="1882590" cy="4026122"/>
            <a:chOff x="6035657" y="662903"/>
            <a:chExt cx="1882590" cy="4026122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3A7A7CD9-CC75-4BB6-ABDA-8EDA7B75F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10548" y="979630"/>
              <a:ext cx="1761149" cy="3357924"/>
            </a:xfrm>
            <a:prstGeom prst="rect">
              <a:avLst/>
            </a:prstGeom>
          </p:spPr>
        </p:pic>
        <p:sp>
          <p:nvSpPr>
            <p:cNvPr id="32" name="Google Shape;2144;p66">
              <a:extLst>
                <a:ext uri="{FF2B5EF4-FFF2-40B4-BE49-F238E27FC236}">
                  <a16:creationId xmlns:a16="http://schemas.microsoft.com/office/drawing/2014/main" id="{9E91376E-7409-410C-87FA-7DD1CB031E9A}"/>
                </a:ext>
              </a:extLst>
            </p:cNvPr>
            <p:cNvSpPr/>
            <p:nvPr/>
          </p:nvSpPr>
          <p:spPr>
            <a:xfrm>
              <a:off x="6035657" y="662903"/>
              <a:ext cx="1882590" cy="4026122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2422;p73">
            <a:extLst>
              <a:ext uri="{FF2B5EF4-FFF2-40B4-BE49-F238E27FC236}">
                <a16:creationId xmlns:a16="http://schemas.microsoft.com/office/drawing/2014/main" id="{2C2DEF86-6B31-4BED-8542-804D30CA5B49}"/>
              </a:ext>
            </a:extLst>
          </p:cNvPr>
          <p:cNvSpPr/>
          <p:nvPr/>
        </p:nvSpPr>
        <p:spPr>
          <a:xfrm>
            <a:off x="1954777" y="2790170"/>
            <a:ext cx="1567633" cy="52634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160B3AF7-1525-454C-AC69-41E7F7AAA968}"/>
              </a:ext>
            </a:extLst>
          </p:cNvPr>
          <p:cNvGrpSpPr/>
          <p:nvPr/>
        </p:nvGrpSpPr>
        <p:grpSpPr>
          <a:xfrm>
            <a:off x="3630705" y="210168"/>
            <a:ext cx="1882590" cy="4026122"/>
            <a:chOff x="5942940" y="482167"/>
            <a:chExt cx="1882590" cy="4026122"/>
          </a:xfrm>
        </p:grpSpPr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C03529C4-722E-4C46-8FDB-CE31BDCEF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16037" y="806574"/>
              <a:ext cx="1761149" cy="3366487"/>
            </a:xfrm>
            <a:prstGeom prst="rect">
              <a:avLst/>
            </a:prstGeom>
          </p:spPr>
        </p:pic>
        <p:sp>
          <p:nvSpPr>
            <p:cNvPr id="39" name="Google Shape;2144;p66">
              <a:extLst>
                <a:ext uri="{FF2B5EF4-FFF2-40B4-BE49-F238E27FC236}">
                  <a16:creationId xmlns:a16="http://schemas.microsoft.com/office/drawing/2014/main" id="{64B61FFA-9E68-49E9-BA37-BAAF71AD0E38}"/>
                </a:ext>
              </a:extLst>
            </p:cNvPr>
            <p:cNvSpPr/>
            <p:nvPr/>
          </p:nvSpPr>
          <p:spPr>
            <a:xfrm>
              <a:off x="5942940" y="482167"/>
              <a:ext cx="1882590" cy="4026122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2422;p73">
            <a:extLst>
              <a:ext uri="{FF2B5EF4-FFF2-40B4-BE49-F238E27FC236}">
                <a16:creationId xmlns:a16="http://schemas.microsoft.com/office/drawing/2014/main" id="{D4E4E26E-1C96-43CA-AE4D-4A0658579FB5}"/>
              </a:ext>
            </a:extLst>
          </p:cNvPr>
          <p:cNvSpPr/>
          <p:nvPr/>
        </p:nvSpPr>
        <p:spPr>
          <a:xfrm>
            <a:off x="1941498" y="3178052"/>
            <a:ext cx="1567633" cy="52634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2422;p73">
            <a:extLst>
              <a:ext uri="{FF2B5EF4-FFF2-40B4-BE49-F238E27FC236}">
                <a16:creationId xmlns:a16="http://schemas.microsoft.com/office/drawing/2014/main" id="{90FA40C2-5856-4C96-8049-1EC3ADDE5346}"/>
              </a:ext>
            </a:extLst>
          </p:cNvPr>
          <p:cNvSpPr/>
          <p:nvPr/>
        </p:nvSpPr>
        <p:spPr>
          <a:xfrm>
            <a:off x="5343098" y="3154942"/>
            <a:ext cx="1344672" cy="52634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D9BCBFE4-B8BF-4A83-8021-DB9DA6463FD0}"/>
              </a:ext>
            </a:extLst>
          </p:cNvPr>
          <p:cNvGrpSpPr/>
          <p:nvPr/>
        </p:nvGrpSpPr>
        <p:grpSpPr>
          <a:xfrm>
            <a:off x="6809344" y="832907"/>
            <a:ext cx="1882590" cy="4026122"/>
            <a:chOff x="5137992" y="525653"/>
            <a:chExt cx="1882590" cy="4026122"/>
          </a:xfrm>
        </p:grpSpPr>
        <p:pic>
          <p:nvPicPr>
            <p:cNvPr id="26" name="Image 25">
              <a:extLst>
                <a:ext uri="{FF2B5EF4-FFF2-40B4-BE49-F238E27FC236}">
                  <a16:creationId xmlns:a16="http://schemas.microsoft.com/office/drawing/2014/main" id="{37F8BD95-2FD1-41E5-9AAD-9DC229A35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10834" y="850897"/>
              <a:ext cx="1746860" cy="3358268"/>
            </a:xfrm>
            <a:prstGeom prst="rect">
              <a:avLst/>
            </a:prstGeom>
          </p:spPr>
        </p:pic>
        <p:sp>
          <p:nvSpPr>
            <p:cNvPr id="44" name="Google Shape;2144;p66">
              <a:extLst>
                <a:ext uri="{FF2B5EF4-FFF2-40B4-BE49-F238E27FC236}">
                  <a16:creationId xmlns:a16="http://schemas.microsoft.com/office/drawing/2014/main" id="{15F0D434-2E38-4918-A748-837BB1704A79}"/>
                </a:ext>
              </a:extLst>
            </p:cNvPr>
            <p:cNvSpPr/>
            <p:nvPr/>
          </p:nvSpPr>
          <p:spPr>
            <a:xfrm>
              <a:off x="5137992" y="525653"/>
              <a:ext cx="1882590" cy="4026122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2422;p73">
            <a:extLst>
              <a:ext uri="{FF2B5EF4-FFF2-40B4-BE49-F238E27FC236}">
                <a16:creationId xmlns:a16="http://schemas.microsoft.com/office/drawing/2014/main" id="{CD61A999-55DA-433A-B860-4C530C6BA5CC}"/>
              </a:ext>
            </a:extLst>
          </p:cNvPr>
          <p:cNvSpPr/>
          <p:nvPr/>
        </p:nvSpPr>
        <p:spPr>
          <a:xfrm>
            <a:off x="4185139" y="3418114"/>
            <a:ext cx="2521355" cy="410632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B73B955A-9ECA-4C32-9369-29C50D374D61}"/>
              </a:ext>
            </a:extLst>
          </p:cNvPr>
          <p:cNvGrpSpPr/>
          <p:nvPr/>
        </p:nvGrpSpPr>
        <p:grpSpPr>
          <a:xfrm>
            <a:off x="3625260" y="210168"/>
            <a:ext cx="1882590" cy="4026122"/>
            <a:chOff x="5490270" y="441905"/>
            <a:chExt cx="1882590" cy="4026122"/>
          </a:xfrm>
        </p:grpSpPr>
        <p:sp>
          <p:nvSpPr>
            <p:cNvPr id="31" name="Google Shape;2144;p66">
              <a:extLst>
                <a:ext uri="{FF2B5EF4-FFF2-40B4-BE49-F238E27FC236}">
                  <a16:creationId xmlns:a16="http://schemas.microsoft.com/office/drawing/2014/main" id="{E0866CE4-793B-46D3-9137-8ADAA844B9F3}"/>
                </a:ext>
              </a:extLst>
            </p:cNvPr>
            <p:cNvSpPr/>
            <p:nvPr/>
          </p:nvSpPr>
          <p:spPr>
            <a:xfrm>
              <a:off x="5490270" y="441905"/>
              <a:ext cx="1882590" cy="4026122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3" name="Image 32">
              <a:extLst>
                <a:ext uri="{FF2B5EF4-FFF2-40B4-BE49-F238E27FC236}">
                  <a16:creationId xmlns:a16="http://schemas.microsoft.com/office/drawing/2014/main" id="{7BAEAEA1-DCDA-4FB1-82EC-ED046C5F2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66077" y="766252"/>
              <a:ext cx="1758439" cy="3361306"/>
            </a:xfrm>
            <a:prstGeom prst="rect">
              <a:avLst/>
            </a:prstGeom>
          </p:spPr>
        </p:pic>
      </p:grpSp>
      <p:sp>
        <p:nvSpPr>
          <p:cNvPr id="50" name="Google Shape;2422;p73">
            <a:extLst>
              <a:ext uri="{FF2B5EF4-FFF2-40B4-BE49-F238E27FC236}">
                <a16:creationId xmlns:a16="http://schemas.microsoft.com/office/drawing/2014/main" id="{3619121F-835A-43DE-B5B4-492E1D1C757A}"/>
              </a:ext>
            </a:extLst>
          </p:cNvPr>
          <p:cNvSpPr/>
          <p:nvPr/>
        </p:nvSpPr>
        <p:spPr>
          <a:xfrm rot="20447532">
            <a:off x="2263433" y="3645387"/>
            <a:ext cx="1257426" cy="52634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" dur="75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5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5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35" presetClass="path" presetSubtype="0" accel="33333" decel="66667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93827E-6 L -0.69514 4.93827E-6 " pathEditMode="relative" rAng="0" ptsTypes="AA">
                                      <p:cBhvr>
                                        <p:cTn id="6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7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25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50"/>
                            </p:stCondLst>
                            <p:childTnLst>
                              <p:par>
                                <p:cTn id="7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35" presetClass="path" presetSubtype="0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23457E-6 L -0.34687 0.12222 " pathEditMode="relative" rAng="0" ptsTypes="AA">
                                      <p:cBhvr>
                                        <p:cTn id="101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344" y="6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750"/>
                            </p:stCondLst>
                            <p:childTnLst>
                              <p:par>
                                <p:cTn id="10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  <p:bldP spid="221" grpId="1"/>
      <p:bldP spid="35" grpId="0" animBg="1"/>
      <p:bldP spid="35" grpId="1" animBg="1"/>
      <p:bldP spid="41" grpId="0" animBg="1"/>
      <p:bldP spid="41" grpId="1" animBg="1"/>
      <p:bldP spid="36" grpId="0" animBg="1"/>
      <p:bldP spid="36" grpId="1" animBg="1"/>
      <p:bldP spid="46" grpId="0" animBg="1"/>
      <p:bldP spid="46" grpId="1" animBg="1"/>
      <p:bldP spid="5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21;p45">
            <a:extLst>
              <a:ext uri="{FF2B5EF4-FFF2-40B4-BE49-F238E27FC236}">
                <a16:creationId xmlns:a16="http://schemas.microsoft.com/office/drawing/2014/main" id="{068E3A15-562C-456D-B500-EECE09AC4BB1}"/>
              </a:ext>
            </a:extLst>
          </p:cNvPr>
          <p:cNvSpPr txBox="1">
            <a:spLocks/>
          </p:cNvSpPr>
          <p:nvPr/>
        </p:nvSpPr>
        <p:spPr>
          <a:xfrm>
            <a:off x="938500" y="525812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4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Description de l’API</a:t>
            </a:r>
          </a:p>
        </p:txBody>
      </p:sp>
      <p:cxnSp>
        <p:nvCxnSpPr>
          <p:cNvPr id="6" name="Google Shape;222;p45">
            <a:extLst>
              <a:ext uri="{FF2B5EF4-FFF2-40B4-BE49-F238E27FC236}">
                <a16:creationId xmlns:a16="http://schemas.microsoft.com/office/drawing/2014/main" id="{4CCA9DD5-E614-4785-B1C3-5DF129CFA19A}"/>
              </a:ext>
            </a:extLst>
          </p:cNvPr>
          <p:cNvCxnSpPr/>
          <p:nvPr/>
        </p:nvCxnSpPr>
        <p:spPr>
          <a:xfrm>
            <a:off x="1026200" y="494809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" name="Groupe 1">
            <a:extLst>
              <a:ext uri="{FF2B5EF4-FFF2-40B4-BE49-F238E27FC236}">
                <a16:creationId xmlns:a16="http://schemas.microsoft.com/office/drawing/2014/main" id="{3C04A62B-643C-4E1F-A1A9-94914BEC3DAE}"/>
              </a:ext>
            </a:extLst>
          </p:cNvPr>
          <p:cNvGrpSpPr/>
          <p:nvPr/>
        </p:nvGrpSpPr>
        <p:grpSpPr>
          <a:xfrm>
            <a:off x="265164" y="1898414"/>
            <a:ext cx="1346671" cy="1346671"/>
            <a:chOff x="352864" y="1815073"/>
            <a:chExt cx="1346671" cy="1346671"/>
          </a:xfrm>
        </p:grpSpPr>
        <p:sp>
          <p:nvSpPr>
            <p:cNvPr id="13" name="Google Shape;2013;p58">
              <a:extLst>
                <a:ext uri="{FF2B5EF4-FFF2-40B4-BE49-F238E27FC236}">
                  <a16:creationId xmlns:a16="http://schemas.microsoft.com/office/drawing/2014/main" id="{406075E9-E28A-4CC9-A437-2A087AA06298}"/>
                </a:ext>
              </a:extLst>
            </p:cNvPr>
            <p:cNvSpPr/>
            <p:nvPr/>
          </p:nvSpPr>
          <p:spPr>
            <a:xfrm>
              <a:off x="352864" y="1815073"/>
              <a:ext cx="1346671" cy="134667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12860;p83">
              <a:extLst>
                <a:ext uri="{FF2B5EF4-FFF2-40B4-BE49-F238E27FC236}">
                  <a16:creationId xmlns:a16="http://schemas.microsoft.com/office/drawing/2014/main" id="{4CFB3C42-2068-4291-B6BB-00D52CB83CEA}"/>
                </a:ext>
              </a:extLst>
            </p:cNvPr>
            <p:cNvGrpSpPr/>
            <p:nvPr/>
          </p:nvGrpSpPr>
          <p:grpSpPr>
            <a:xfrm>
              <a:off x="609851" y="1984005"/>
              <a:ext cx="837373" cy="941399"/>
              <a:chOff x="3567553" y="1499912"/>
              <a:chExt cx="320022" cy="359778"/>
            </a:xfrm>
          </p:grpSpPr>
          <p:sp>
            <p:nvSpPr>
              <p:cNvPr id="7" name="Google Shape;12861;p83">
                <a:extLst>
                  <a:ext uri="{FF2B5EF4-FFF2-40B4-BE49-F238E27FC236}">
                    <a16:creationId xmlns:a16="http://schemas.microsoft.com/office/drawing/2014/main" id="{63C4D286-2AC9-4F74-8008-386BCC551135}"/>
                  </a:ext>
                </a:extLst>
              </p:cNvPr>
              <p:cNvSpPr/>
              <p:nvPr/>
            </p:nvSpPr>
            <p:spPr>
              <a:xfrm>
                <a:off x="3567553" y="1502933"/>
                <a:ext cx="263218" cy="356757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11217" extrusionOk="0">
                    <a:moveTo>
                      <a:pt x="1738" y="0"/>
                    </a:moveTo>
                    <a:cubicBezTo>
                      <a:pt x="1718" y="0"/>
                      <a:pt x="1698" y="4"/>
                      <a:pt x="1679" y="12"/>
                    </a:cubicBezTo>
                    <a:cubicBezTo>
                      <a:pt x="1227" y="179"/>
                      <a:pt x="905" y="632"/>
                      <a:pt x="905" y="1120"/>
                    </a:cubicBezTo>
                    <a:lnTo>
                      <a:pt x="905" y="8275"/>
                    </a:lnTo>
                    <a:lnTo>
                      <a:pt x="167" y="8275"/>
                    </a:lnTo>
                    <a:cubicBezTo>
                      <a:pt x="72" y="8275"/>
                      <a:pt x="1" y="8359"/>
                      <a:pt x="1" y="8442"/>
                    </a:cubicBezTo>
                    <a:lnTo>
                      <a:pt x="1" y="10145"/>
                    </a:lnTo>
                    <a:cubicBezTo>
                      <a:pt x="1" y="10716"/>
                      <a:pt x="477" y="11216"/>
                      <a:pt x="1072" y="11216"/>
                    </a:cubicBezTo>
                    <a:lnTo>
                      <a:pt x="7156" y="11216"/>
                    </a:lnTo>
                    <a:cubicBezTo>
                      <a:pt x="7775" y="11216"/>
                      <a:pt x="8275" y="10716"/>
                      <a:pt x="8275" y="10097"/>
                    </a:cubicBezTo>
                    <a:lnTo>
                      <a:pt x="8275" y="4930"/>
                    </a:lnTo>
                    <a:cubicBezTo>
                      <a:pt x="8252" y="4835"/>
                      <a:pt x="8168" y="4751"/>
                      <a:pt x="8073" y="4751"/>
                    </a:cubicBezTo>
                    <a:cubicBezTo>
                      <a:pt x="7978" y="4751"/>
                      <a:pt x="7906" y="4835"/>
                      <a:pt x="7906" y="4918"/>
                    </a:cubicBezTo>
                    <a:lnTo>
                      <a:pt x="7906" y="10085"/>
                    </a:lnTo>
                    <a:cubicBezTo>
                      <a:pt x="7906" y="10514"/>
                      <a:pt x="7561" y="10859"/>
                      <a:pt x="7132" y="10859"/>
                    </a:cubicBezTo>
                    <a:lnTo>
                      <a:pt x="7061" y="10859"/>
                    </a:lnTo>
                    <a:cubicBezTo>
                      <a:pt x="6680" y="10811"/>
                      <a:pt x="6406" y="10502"/>
                      <a:pt x="6406" y="10133"/>
                    </a:cubicBezTo>
                    <a:lnTo>
                      <a:pt x="6406" y="9609"/>
                    </a:lnTo>
                    <a:cubicBezTo>
                      <a:pt x="6406" y="9514"/>
                      <a:pt x="6323" y="9442"/>
                      <a:pt x="6239" y="9442"/>
                    </a:cubicBezTo>
                    <a:cubicBezTo>
                      <a:pt x="6144" y="9442"/>
                      <a:pt x="6073" y="9514"/>
                      <a:pt x="6073" y="9609"/>
                    </a:cubicBezTo>
                    <a:lnTo>
                      <a:pt x="6073" y="10133"/>
                    </a:lnTo>
                    <a:cubicBezTo>
                      <a:pt x="6073" y="10407"/>
                      <a:pt x="6180" y="10680"/>
                      <a:pt x="6370" y="10871"/>
                    </a:cubicBezTo>
                    <a:cubicBezTo>
                      <a:pt x="3459" y="10871"/>
                      <a:pt x="2120" y="10874"/>
                      <a:pt x="1492" y="10874"/>
                    </a:cubicBezTo>
                    <a:cubicBezTo>
                      <a:pt x="864" y="10874"/>
                      <a:pt x="947" y="10871"/>
                      <a:pt x="882" y="10859"/>
                    </a:cubicBezTo>
                    <a:cubicBezTo>
                      <a:pt x="548" y="10788"/>
                      <a:pt x="298" y="10490"/>
                      <a:pt x="298" y="10145"/>
                    </a:cubicBezTo>
                    <a:lnTo>
                      <a:pt x="298" y="8609"/>
                    </a:lnTo>
                    <a:lnTo>
                      <a:pt x="6073" y="8609"/>
                    </a:lnTo>
                    <a:lnTo>
                      <a:pt x="6073" y="8954"/>
                    </a:lnTo>
                    <a:cubicBezTo>
                      <a:pt x="6073" y="9037"/>
                      <a:pt x="6144" y="9121"/>
                      <a:pt x="6239" y="9121"/>
                    </a:cubicBezTo>
                    <a:cubicBezTo>
                      <a:pt x="6323" y="9121"/>
                      <a:pt x="6406" y="9037"/>
                      <a:pt x="6406" y="8954"/>
                    </a:cubicBezTo>
                    <a:lnTo>
                      <a:pt x="6406" y="8442"/>
                    </a:lnTo>
                    <a:cubicBezTo>
                      <a:pt x="6406" y="8359"/>
                      <a:pt x="6323" y="8275"/>
                      <a:pt x="6239" y="8275"/>
                    </a:cubicBezTo>
                    <a:lnTo>
                      <a:pt x="1227" y="8275"/>
                    </a:lnTo>
                    <a:lnTo>
                      <a:pt x="1227" y="1120"/>
                    </a:lnTo>
                    <a:cubicBezTo>
                      <a:pt x="1227" y="763"/>
                      <a:pt x="1441" y="441"/>
                      <a:pt x="1786" y="322"/>
                    </a:cubicBezTo>
                    <a:cubicBezTo>
                      <a:pt x="1882" y="286"/>
                      <a:pt x="1917" y="179"/>
                      <a:pt x="1894" y="108"/>
                    </a:cubicBezTo>
                    <a:cubicBezTo>
                      <a:pt x="1866" y="44"/>
                      <a:pt x="1803" y="0"/>
                      <a:pt x="173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2862;p83">
                <a:extLst>
                  <a:ext uri="{FF2B5EF4-FFF2-40B4-BE49-F238E27FC236}">
                    <a16:creationId xmlns:a16="http://schemas.microsoft.com/office/drawing/2014/main" id="{23BFC96A-036A-4C47-869D-004DCDAE722C}"/>
                  </a:ext>
                </a:extLst>
              </p:cNvPr>
              <p:cNvSpPr/>
              <p:nvPr/>
            </p:nvSpPr>
            <p:spPr>
              <a:xfrm>
                <a:off x="3638001" y="1499912"/>
                <a:ext cx="249574" cy="142773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489" extrusionOk="0">
                    <a:moveTo>
                      <a:pt x="6787" y="322"/>
                    </a:moveTo>
                    <a:cubicBezTo>
                      <a:pt x="7191" y="322"/>
                      <a:pt x="7537" y="655"/>
                      <a:pt x="7537" y="1072"/>
                    </a:cubicBezTo>
                    <a:lnTo>
                      <a:pt x="7525" y="2608"/>
                    </a:lnTo>
                    <a:lnTo>
                      <a:pt x="6037" y="2608"/>
                    </a:lnTo>
                    <a:lnTo>
                      <a:pt x="6037" y="1417"/>
                    </a:lnTo>
                    <a:lnTo>
                      <a:pt x="6037" y="1072"/>
                    </a:lnTo>
                    <a:cubicBezTo>
                      <a:pt x="6037" y="643"/>
                      <a:pt x="6370" y="322"/>
                      <a:pt x="6775" y="322"/>
                    </a:cubicBezTo>
                    <a:close/>
                    <a:moveTo>
                      <a:pt x="167" y="0"/>
                    </a:moveTo>
                    <a:cubicBezTo>
                      <a:pt x="83" y="0"/>
                      <a:pt x="0" y="72"/>
                      <a:pt x="0" y="167"/>
                    </a:cubicBezTo>
                    <a:cubicBezTo>
                      <a:pt x="0" y="250"/>
                      <a:pt x="83" y="322"/>
                      <a:pt x="167" y="322"/>
                    </a:cubicBezTo>
                    <a:lnTo>
                      <a:pt x="5989" y="322"/>
                    </a:lnTo>
                    <a:cubicBezTo>
                      <a:pt x="5894" y="417"/>
                      <a:pt x="5810" y="548"/>
                      <a:pt x="5763" y="667"/>
                    </a:cubicBezTo>
                    <a:cubicBezTo>
                      <a:pt x="5715" y="798"/>
                      <a:pt x="5691" y="917"/>
                      <a:pt x="5691" y="1060"/>
                    </a:cubicBezTo>
                    <a:lnTo>
                      <a:pt x="5691" y="1393"/>
                    </a:lnTo>
                    <a:lnTo>
                      <a:pt x="5691" y="4334"/>
                    </a:lnTo>
                    <a:cubicBezTo>
                      <a:pt x="5691" y="4418"/>
                      <a:pt x="5763" y="4489"/>
                      <a:pt x="5858" y="4489"/>
                    </a:cubicBezTo>
                    <a:cubicBezTo>
                      <a:pt x="5941" y="4489"/>
                      <a:pt x="6013" y="4418"/>
                      <a:pt x="6013" y="4334"/>
                    </a:cubicBezTo>
                    <a:lnTo>
                      <a:pt x="6013" y="2929"/>
                    </a:lnTo>
                    <a:lnTo>
                      <a:pt x="7668" y="2929"/>
                    </a:lnTo>
                    <a:cubicBezTo>
                      <a:pt x="7763" y="2929"/>
                      <a:pt x="7834" y="2858"/>
                      <a:pt x="7834" y="2763"/>
                    </a:cubicBezTo>
                    <a:lnTo>
                      <a:pt x="7834" y="1072"/>
                    </a:lnTo>
                    <a:cubicBezTo>
                      <a:pt x="7846" y="488"/>
                      <a:pt x="7370" y="0"/>
                      <a:pt x="677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2863;p83">
                <a:extLst>
                  <a:ext uri="{FF2B5EF4-FFF2-40B4-BE49-F238E27FC236}">
                    <a16:creationId xmlns:a16="http://schemas.microsoft.com/office/drawing/2014/main" id="{90F7DEC8-DC81-4FEC-AC7F-E5BDA275E757}"/>
                  </a:ext>
                </a:extLst>
              </p:cNvPr>
              <p:cNvSpPr/>
              <p:nvPr/>
            </p:nvSpPr>
            <p:spPr>
              <a:xfrm>
                <a:off x="3641786" y="1594563"/>
                <a:ext cx="141659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1"/>
                      <a:pt x="4453" y="168"/>
                    </a:cubicBezTo>
                    <a:cubicBezTo>
                      <a:pt x="4453" y="72"/>
                      <a:pt x="4382" y="1"/>
                      <a:pt x="428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2864;p83">
                <a:extLst>
                  <a:ext uri="{FF2B5EF4-FFF2-40B4-BE49-F238E27FC236}">
                    <a16:creationId xmlns:a16="http://schemas.microsoft.com/office/drawing/2014/main" id="{0B48B91D-785B-4DA2-B8FC-C00C9E11EB1D}"/>
                  </a:ext>
                </a:extLst>
              </p:cNvPr>
              <p:cNvSpPr/>
              <p:nvPr/>
            </p:nvSpPr>
            <p:spPr>
              <a:xfrm>
                <a:off x="3641786" y="1638136"/>
                <a:ext cx="141659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2865;p83">
                <a:extLst>
                  <a:ext uri="{FF2B5EF4-FFF2-40B4-BE49-F238E27FC236}">
                    <a16:creationId xmlns:a16="http://schemas.microsoft.com/office/drawing/2014/main" id="{40F06E71-D3D3-434C-96EB-FBF77F729ADD}"/>
                  </a:ext>
                </a:extLst>
              </p:cNvPr>
              <p:cNvSpPr/>
              <p:nvPr/>
            </p:nvSpPr>
            <p:spPr>
              <a:xfrm>
                <a:off x="3641786" y="1682059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866;p83">
                <a:extLst>
                  <a:ext uri="{FF2B5EF4-FFF2-40B4-BE49-F238E27FC236}">
                    <a16:creationId xmlns:a16="http://schemas.microsoft.com/office/drawing/2014/main" id="{23115725-2FFD-416F-A3D5-88F9233D3A97}"/>
                  </a:ext>
                </a:extLst>
              </p:cNvPr>
              <p:cNvSpPr/>
              <p:nvPr/>
            </p:nvSpPr>
            <p:spPr>
              <a:xfrm>
                <a:off x="3641786" y="1725600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48767388-CD0E-48F6-A665-30A6FF833B87}"/>
              </a:ext>
            </a:extLst>
          </p:cNvPr>
          <p:cNvGrpSpPr/>
          <p:nvPr/>
        </p:nvGrpSpPr>
        <p:grpSpPr>
          <a:xfrm>
            <a:off x="2050759" y="1914311"/>
            <a:ext cx="1346671" cy="1346671"/>
            <a:chOff x="352864" y="1815073"/>
            <a:chExt cx="1346671" cy="1346671"/>
          </a:xfrm>
        </p:grpSpPr>
        <p:sp>
          <p:nvSpPr>
            <p:cNvPr id="15" name="Google Shape;2013;p58">
              <a:extLst>
                <a:ext uri="{FF2B5EF4-FFF2-40B4-BE49-F238E27FC236}">
                  <a16:creationId xmlns:a16="http://schemas.microsoft.com/office/drawing/2014/main" id="{3EA89478-2BF7-4C0A-886C-0E70EB21D6C6}"/>
                </a:ext>
              </a:extLst>
            </p:cNvPr>
            <p:cNvSpPr/>
            <p:nvPr/>
          </p:nvSpPr>
          <p:spPr>
            <a:xfrm>
              <a:off x="352864" y="1815073"/>
              <a:ext cx="1346671" cy="134667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" name="Google Shape;12860;p83">
              <a:extLst>
                <a:ext uri="{FF2B5EF4-FFF2-40B4-BE49-F238E27FC236}">
                  <a16:creationId xmlns:a16="http://schemas.microsoft.com/office/drawing/2014/main" id="{0468B016-427B-4BDD-AB61-8016425635E8}"/>
                </a:ext>
              </a:extLst>
            </p:cNvPr>
            <p:cNvGrpSpPr/>
            <p:nvPr/>
          </p:nvGrpSpPr>
          <p:grpSpPr>
            <a:xfrm>
              <a:off x="609851" y="1984005"/>
              <a:ext cx="837373" cy="941399"/>
              <a:chOff x="3567553" y="1499912"/>
              <a:chExt cx="320022" cy="359778"/>
            </a:xfrm>
          </p:grpSpPr>
          <p:sp>
            <p:nvSpPr>
              <p:cNvPr id="17" name="Google Shape;12861;p83">
                <a:extLst>
                  <a:ext uri="{FF2B5EF4-FFF2-40B4-BE49-F238E27FC236}">
                    <a16:creationId xmlns:a16="http://schemas.microsoft.com/office/drawing/2014/main" id="{E8301534-CE75-426E-A8B9-6E11B44CC344}"/>
                  </a:ext>
                </a:extLst>
              </p:cNvPr>
              <p:cNvSpPr/>
              <p:nvPr/>
            </p:nvSpPr>
            <p:spPr>
              <a:xfrm>
                <a:off x="3567553" y="1502933"/>
                <a:ext cx="263218" cy="356757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11217" extrusionOk="0">
                    <a:moveTo>
                      <a:pt x="1738" y="0"/>
                    </a:moveTo>
                    <a:cubicBezTo>
                      <a:pt x="1718" y="0"/>
                      <a:pt x="1698" y="4"/>
                      <a:pt x="1679" y="12"/>
                    </a:cubicBezTo>
                    <a:cubicBezTo>
                      <a:pt x="1227" y="179"/>
                      <a:pt x="905" y="632"/>
                      <a:pt x="905" y="1120"/>
                    </a:cubicBezTo>
                    <a:lnTo>
                      <a:pt x="905" y="8275"/>
                    </a:lnTo>
                    <a:lnTo>
                      <a:pt x="167" y="8275"/>
                    </a:lnTo>
                    <a:cubicBezTo>
                      <a:pt x="72" y="8275"/>
                      <a:pt x="1" y="8359"/>
                      <a:pt x="1" y="8442"/>
                    </a:cubicBezTo>
                    <a:lnTo>
                      <a:pt x="1" y="10145"/>
                    </a:lnTo>
                    <a:cubicBezTo>
                      <a:pt x="1" y="10716"/>
                      <a:pt x="477" y="11216"/>
                      <a:pt x="1072" y="11216"/>
                    </a:cubicBezTo>
                    <a:lnTo>
                      <a:pt x="7156" y="11216"/>
                    </a:lnTo>
                    <a:cubicBezTo>
                      <a:pt x="7775" y="11216"/>
                      <a:pt x="8275" y="10716"/>
                      <a:pt x="8275" y="10097"/>
                    </a:cubicBezTo>
                    <a:lnTo>
                      <a:pt x="8275" y="4930"/>
                    </a:lnTo>
                    <a:cubicBezTo>
                      <a:pt x="8252" y="4835"/>
                      <a:pt x="8168" y="4751"/>
                      <a:pt x="8073" y="4751"/>
                    </a:cubicBezTo>
                    <a:cubicBezTo>
                      <a:pt x="7978" y="4751"/>
                      <a:pt x="7906" y="4835"/>
                      <a:pt x="7906" y="4918"/>
                    </a:cubicBezTo>
                    <a:lnTo>
                      <a:pt x="7906" y="10085"/>
                    </a:lnTo>
                    <a:cubicBezTo>
                      <a:pt x="7906" y="10514"/>
                      <a:pt x="7561" y="10859"/>
                      <a:pt x="7132" y="10859"/>
                    </a:cubicBezTo>
                    <a:lnTo>
                      <a:pt x="7061" y="10859"/>
                    </a:lnTo>
                    <a:cubicBezTo>
                      <a:pt x="6680" y="10811"/>
                      <a:pt x="6406" y="10502"/>
                      <a:pt x="6406" y="10133"/>
                    </a:cubicBezTo>
                    <a:lnTo>
                      <a:pt x="6406" y="9609"/>
                    </a:lnTo>
                    <a:cubicBezTo>
                      <a:pt x="6406" y="9514"/>
                      <a:pt x="6323" y="9442"/>
                      <a:pt x="6239" y="9442"/>
                    </a:cubicBezTo>
                    <a:cubicBezTo>
                      <a:pt x="6144" y="9442"/>
                      <a:pt x="6073" y="9514"/>
                      <a:pt x="6073" y="9609"/>
                    </a:cubicBezTo>
                    <a:lnTo>
                      <a:pt x="6073" y="10133"/>
                    </a:lnTo>
                    <a:cubicBezTo>
                      <a:pt x="6073" y="10407"/>
                      <a:pt x="6180" y="10680"/>
                      <a:pt x="6370" y="10871"/>
                    </a:cubicBezTo>
                    <a:cubicBezTo>
                      <a:pt x="3459" y="10871"/>
                      <a:pt x="2120" y="10874"/>
                      <a:pt x="1492" y="10874"/>
                    </a:cubicBezTo>
                    <a:cubicBezTo>
                      <a:pt x="864" y="10874"/>
                      <a:pt x="947" y="10871"/>
                      <a:pt x="882" y="10859"/>
                    </a:cubicBezTo>
                    <a:cubicBezTo>
                      <a:pt x="548" y="10788"/>
                      <a:pt x="298" y="10490"/>
                      <a:pt x="298" y="10145"/>
                    </a:cubicBezTo>
                    <a:lnTo>
                      <a:pt x="298" y="8609"/>
                    </a:lnTo>
                    <a:lnTo>
                      <a:pt x="6073" y="8609"/>
                    </a:lnTo>
                    <a:lnTo>
                      <a:pt x="6073" y="8954"/>
                    </a:lnTo>
                    <a:cubicBezTo>
                      <a:pt x="6073" y="9037"/>
                      <a:pt x="6144" y="9121"/>
                      <a:pt x="6239" y="9121"/>
                    </a:cubicBezTo>
                    <a:cubicBezTo>
                      <a:pt x="6323" y="9121"/>
                      <a:pt x="6406" y="9037"/>
                      <a:pt x="6406" y="8954"/>
                    </a:cubicBezTo>
                    <a:lnTo>
                      <a:pt x="6406" y="8442"/>
                    </a:lnTo>
                    <a:cubicBezTo>
                      <a:pt x="6406" y="8359"/>
                      <a:pt x="6323" y="8275"/>
                      <a:pt x="6239" y="8275"/>
                    </a:cubicBezTo>
                    <a:lnTo>
                      <a:pt x="1227" y="8275"/>
                    </a:lnTo>
                    <a:lnTo>
                      <a:pt x="1227" y="1120"/>
                    </a:lnTo>
                    <a:cubicBezTo>
                      <a:pt x="1227" y="763"/>
                      <a:pt x="1441" y="441"/>
                      <a:pt x="1786" y="322"/>
                    </a:cubicBezTo>
                    <a:cubicBezTo>
                      <a:pt x="1882" y="286"/>
                      <a:pt x="1917" y="179"/>
                      <a:pt x="1894" y="108"/>
                    </a:cubicBezTo>
                    <a:cubicBezTo>
                      <a:pt x="1866" y="44"/>
                      <a:pt x="1803" y="0"/>
                      <a:pt x="173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2862;p83">
                <a:extLst>
                  <a:ext uri="{FF2B5EF4-FFF2-40B4-BE49-F238E27FC236}">
                    <a16:creationId xmlns:a16="http://schemas.microsoft.com/office/drawing/2014/main" id="{DF8D52A7-0883-4F01-BD0A-86748319E52F}"/>
                  </a:ext>
                </a:extLst>
              </p:cNvPr>
              <p:cNvSpPr/>
              <p:nvPr/>
            </p:nvSpPr>
            <p:spPr>
              <a:xfrm>
                <a:off x="3638001" y="1499912"/>
                <a:ext cx="249574" cy="142773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489" extrusionOk="0">
                    <a:moveTo>
                      <a:pt x="6787" y="322"/>
                    </a:moveTo>
                    <a:cubicBezTo>
                      <a:pt x="7191" y="322"/>
                      <a:pt x="7537" y="655"/>
                      <a:pt x="7537" y="1072"/>
                    </a:cubicBezTo>
                    <a:lnTo>
                      <a:pt x="7525" y="2608"/>
                    </a:lnTo>
                    <a:lnTo>
                      <a:pt x="6037" y="2608"/>
                    </a:lnTo>
                    <a:lnTo>
                      <a:pt x="6037" y="1417"/>
                    </a:lnTo>
                    <a:lnTo>
                      <a:pt x="6037" y="1072"/>
                    </a:lnTo>
                    <a:cubicBezTo>
                      <a:pt x="6037" y="643"/>
                      <a:pt x="6370" y="322"/>
                      <a:pt x="6775" y="322"/>
                    </a:cubicBezTo>
                    <a:close/>
                    <a:moveTo>
                      <a:pt x="167" y="0"/>
                    </a:moveTo>
                    <a:cubicBezTo>
                      <a:pt x="83" y="0"/>
                      <a:pt x="0" y="72"/>
                      <a:pt x="0" y="167"/>
                    </a:cubicBezTo>
                    <a:cubicBezTo>
                      <a:pt x="0" y="250"/>
                      <a:pt x="83" y="322"/>
                      <a:pt x="167" y="322"/>
                    </a:cubicBezTo>
                    <a:lnTo>
                      <a:pt x="5989" y="322"/>
                    </a:lnTo>
                    <a:cubicBezTo>
                      <a:pt x="5894" y="417"/>
                      <a:pt x="5810" y="548"/>
                      <a:pt x="5763" y="667"/>
                    </a:cubicBezTo>
                    <a:cubicBezTo>
                      <a:pt x="5715" y="798"/>
                      <a:pt x="5691" y="917"/>
                      <a:pt x="5691" y="1060"/>
                    </a:cubicBezTo>
                    <a:lnTo>
                      <a:pt x="5691" y="1393"/>
                    </a:lnTo>
                    <a:lnTo>
                      <a:pt x="5691" y="4334"/>
                    </a:lnTo>
                    <a:cubicBezTo>
                      <a:pt x="5691" y="4418"/>
                      <a:pt x="5763" y="4489"/>
                      <a:pt x="5858" y="4489"/>
                    </a:cubicBezTo>
                    <a:cubicBezTo>
                      <a:pt x="5941" y="4489"/>
                      <a:pt x="6013" y="4418"/>
                      <a:pt x="6013" y="4334"/>
                    </a:cubicBezTo>
                    <a:lnTo>
                      <a:pt x="6013" y="2929"/>
                    </a:lnTo>
                    <a:lnTo>
                      <a:pt x="7668" y="2929"/>
                    </a:lnTo>
                    <a:cubicBezTo>
                      <a:pt x="7763" y="2929"/>
                      <a:pt x="7834" y="2858"/>
                      <a:pt x="7834" y="2763"/>
                    </a:cubicBezTo>
                    <a:lnTo>
                      <a:pt x="7834" y="1072"/>
                    </a:lnTo>
                    <a:cubicBezTo>
                      <a:pt x="7846" y="488"/>
                      <a:pt x="7370" y="0"/>
                      <a:pt x="677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2863;p83">
                <a:extLst>
                  <a:ext uri="{FF2B5EF4-FFF2-40B4-BE49-F238E27FC236}">
                    <a16:creationId xmlns:a16="http://schemas.microsoft.com/office/drawing/2014/main" id="{55F441D7-5549-458E-A0D1-43507285467F}"/>
                  </a:ext>
                </a:extLst>
              </p:cNvPr>
              <p:cNvSpPr/>
              <p:nvPr/>
            </p:nvSpPr>
            <p:spPr>
              <a:xfrm>
                <a:off x="3641786" y="1594563"/>
                <a:ext cx="141659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1"/>
                      <a:pt x="4453" y="168"/>
                    </a:cubicBezTo>
                    <a:cubicBezTo>
                      <a:pt x="4453" y="72"/>
                      <a:pt x="4382" y="1"/>
                      <a:pt x="428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2864;p83">
                <a:extLst>
                  <a:ext uri="{FF2B5EF4-FFF2-40B4-BE49-F238E27FC236}">
                    <a16:creationId xmlns:a16="http://schemas.microsoft.com/office/drawing/2014/main" id="{858B62CD-454A-4774-9061-AA60B0AADBA9}"/>
                  </a:ext>
                </a:extLst>
              </p:cNvPr>
              <p:cNvSpPr/>
              <p:nvPr/>
            </p:nvSpPr>
            <p:spPr>
              <a:xfrm>
                <a:off x="3641786" y="1638136"/>
                <a:ext cx="141659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2865;p83">
                <a:extLst>
                  <a:ext uri="{FF2B5EF4-FFF2-40B4-BE49-F238E27FC236}">
                    <a16:creationId xmlns:a16="http://schemas.microsoft.com/office/drawing/2014/main" id="{C20A7763-3C7D-46A6-8673-0D860E13AEBB}"/>
                  </a:ext>
                </a:extLst>
              </p:cNvPr>
              <p:cNvSpPr/>
              <p:nvPr/>
            </p:nvSpPr>
            <p:spPr>
              <a:xfrm>
                <a:off x="3641786" y="1682059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2866;p83">
                <a:extLst>
                  <a:ext uri="{FF2B5EF4-FFF2-40B4-BE49-F238E27FC236}">
                    <a16:creationId xmlns:a16="http://schemas.microsoft.com/office/drawing/2014/main" id="{0085020B-9068-460D-AFD1-88A53F53118B}"/>
                  </a:ext>
                </a:extLst>
              </p:cNvPr>
              <p:cNvSpPr/>
              <p:nvPr/>
            </p:nvSpPr>
            <p:spPr>
              <a:xfrm>
                <a:off x="3641786" y="1725600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25F58346-934E-4D89-99D5-52160423C6E4}"/>
              </a:ext>
            </a:extLst>
          </p:cNvPr>
          <p:cNvGrpSpPr/>
          <p:nvPr/>
        </p:nvGrpSpPr>
        <p:grpSpPr>
          <a:xfrm>
            <a:off x="3896226" y="1967781"/>
            <a:ext cx="1346671" cy="1346671"/>
            <a:chOff x="352864" y="1815073"/>
            <a:chExt cx="1346671" cy="1346671"/>
          </a:xfrm>
        </p:grpSpPr>
        <p:sp>
          <p:nvSpPr>
            <p:cNvPr id="24" name="Google Shape;2013;p58">
              <a:extLst>
                <a:ext uri="{FF2B5EF4-FFF2-40B4-BE49-F238E27FC236}">
                  <a16:creationId xmlns:a16="http://schemas.microsoft.com/office/drawing/2014/main" id="{DEAB41BA-C137-4BF7-AC77-7EC4BD2E2B4C}"/>
                </a:ext>
              </a:extLst>
            </p:cNvPr>
            <p:cNvSpPr/>
            <p:nvPr/>
          </p:nvSpPr>
          <p:spPr>
            <a:xfrm>
              <a:off x="352864" y="1815073"/>
              <a:ext cx="1346671" cy="134667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" name="Google Shape;12860;p83">
              <a:extLst>
                <a:ext uri="{FF2B5EF4-FFF2-40B4-BE49-F238E27FC236}">
                  <a16:creationId xmlns:a16="http://schemas.microsoft.com/office/drawing/2014/main" id="{3B912584-17C2-49DF-B6C5-64436D6EA900}"/>
                </a:ext>
              </a:extLst>
            </p:cNvPr>
            <p:cNvGrpSpPr/>
            <p:nvPr/>
          </p:nvGrpSpPr>
          <p:grpSpPr>
            <a:xfrm>
              <a:off x="609851" y="1984005"/>
              <a:ext cx="837373" cy="941399"/>
              <a:chOff x="3567553" y="1499912"/>
              <a:chExt cx="320022" cy="359778"/>
            </a:xfrm>
          </p:grpSpPr>
          <p:sp>
            <p:nvSpPr>
              <p:cNvPr id="26" name="Google Shape;12861;p83">
                <a:extLst>
                  <a:ext uri="{FF2B5EF4-FFF2-40B4-BE49-F238E27FC236}">
                    <a16:creationId xmlns:a16="http://schemas.microsoft.com/office/drawing/2014/main" id="{3B8BB553-E48F-4E81-BD0D-144809719E20}"/>
                  </a:ext>
                </a:extLst>
              </p:cNvPr>
              <p:cNvSpPr/>
              <p:nvPr/>
            </p:nvSpPr>
            <p:spPr>
              <a:xfrm>
                <a:off x="3567553" y="1502933"/>
                <a:ext cx="263218" cy="356757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11217" extrusionOk="0">
                    <a:moveTo>
                      <a:pt x="1738" y="0"/>
                    </a:moveTo>
                    <a:cubicBezTo>
                      <a:pt x="1718" y="0"/>
                      <a:pt x="1698" y="4"/>
                      <a:pt x="1679" y="12"/>
                    </a:cubicBezTo>
                    <a:cubicBezTo>
                      <a:pt x="1227" y="179"/>
                      <a:pt x="905" y="632"/>
                      <a:pt x="905" y="1120"/>
                    </a:cubicBezTo>
                    <a:lnTo>
                      <a:pt x="905" y="8275"/>
                    </a:lnTo>
                    <a:lnTo>
                      <a:pt x="167" y="8275"/>
                    </a:lnTo>
                    <a:cubicBezTo>
                      <a:pt x="72" y="8275"/>
                      <a:pt x="1" y="8359"/>
                      <a:pt x="1" y="8442"/>
                    </a:cubicBezTo>
                    <a:lnTo>
                      <a:pt x="1" y="10145"/>
                    </a:lnTo>
                    <a:cubicBezTo>
                      <a:pt x="1" y="10716"/>
                      <a:pt x="477" y="11216"/>
                      <a:pt x="1072" y="11216"/>
                    </a:cubicBezTo>
                    <a:lnTo>
                      <a:pt x="7156" y="11216"/>
                    </a:lnTo>
                    <a:cubicBezTo>
                      <a:pt x="7775" y="11216"/>
                      <a:pt x="8275" y="10716"/>
                      <a:pt x="8275" y="10097"/>
                    </a:cubicBezTo>
                    <a:lnTo>
                      <a:pt x="8275" y="4930"/>
                    </a:lnTo>
                    <a:cubicBezTo>
                      <a:pt x="8252" y="4835"/>
                      <a:pt x="8168" y="4751"/>
                      <a:pt x="8073" y="4751"/>
                    </a:cubicBezTo>
                    <a:cubicBezTo>
                      <a:pt x="7978" y="4751"/>
                      <a:pt x="7906" y="4835"/>
                      <a:pt x="7906" y="4918"/>
                    </a:cubicBezTo>
                    <a:lnTo>
                      <a:pt x="7906" y="10085"/>
                    </a:lnTo>
                    <a:cubicBezTo>
                      <a:pt x="7906" y="10514"/>
                      <a:pt x="7561" y="10859"/>
                      <a:pt x="7132" y="10859"/>
                    </a:cubicBezTo>
                    <a:lnTo>
                      <a:pt x="7061" y="10859"/>
                    </a:lnTo>
                    <a:cubicBezTo>
                      <a:pt x="6680" y="10811"/>
                      <a:pt x="6406" y="10502"/>
                      <a:pt x="6406" y="10133"/>
                    </a:cubicBezTo>
                    <a:lnTo>
                      <a:pt x="6406" y="9609"/>
                    </a:lnTo>
                    <a:cubicBezTo>
                      <a:pt x="6406" y="9514"/>
                      <a:pt x="6323" y="9442"/>
                      <a:pt x="6239" y="9442"/>
                    </a:cubicBezTo>
                    <a:cubicBezTo>
                      <a:pt x="6144" y="9442"/>
                      <a:pt x="6073" y="9514"/>
                      <a:pt x="6073" y="9609"/>
                    </a:cubicBezTo>
                    <a:lnTo>
                      <a:pt x="6073" y="10133"/>
                    </a:lnTo>
                    <a:cubicBezTo>
                      <a:pt x="6073" y="10407"/>
                      <a:pt x="6180" y="10680"/>
                      <a:pt x="6370" y="10871"/>
                    </a:cubicBezTo>
                    <a:cubicBezTo>
                      <a:pt x="3459" y="10871"/>
                      <a:pt x="2120" y="10874"/>
                      <a:pt x="1492" y="10874"/>
                    </a:cubicBezTo>
                    <a:cubicBezTo>
                      <a:pt x="864" y="10874"/>
                      <a:pt x="947" y="10871"/>
                      <a:pt x="882" y="10859"/>
                    </a:cubicBezTo>
                    <a:cubicBezTo>
                      <a:pt x="548" y="10788"/>
                      <a:pt x="298" y="10490"/>
                      <a:pt x="298" y="10145"/>
                    </a:cubicBezTo>
                    <a:lnTo>
                      <a:pt x="298" y="8609"/>
                    </a:lnTo>
                    <a:lnTo>
                      <a:pt x="6073" y="8609"/>
                    </a:lnTo>
                    <a:lnTo>
                      <a:pt x="6073" y="8954"/>
                    </a:lnTo>
                    <a:cubicBezTo>
                      <a:pt x="6073" y="9037"/>
                      <a:pt x="6144" y="9121"/>
                      <a:pt x="6239" y="9121"/>
                    </a:cubicBezTo>
                    <a:cubicBezTo>
                      <a:pt x="6323" y="9121"/>
                      <a:pt x="6406" y="9037"/>
                      <a:pt x="6406" y="8954"/>
                    </a:cubicBezTo>
                    <a:lnTo>
                      <a:pt x="6406" y="8442"/>
                    </a:lnTo>
                    <a:cubicBezTo>
                      <a:pt x="6406" y="8359"/>
                      <a:pt x="6323" y="8275"/>
                      <a:pt x="6239" y="8275"/>
                    </a:cubicBezTo>
                    <a:lnTo>
                      <a:pt x="1227" y="8275"/>
                    </a:lnTo>
                    <a:lnTo>
                      <a:pt x="1227" y="1120"/>
                    </a:lnTo>
                    <a:cubicBezTo>
                      <a:pt x="1227" y="763"/>
                      <a:pt x="1441" y="441"/>
                      <a:pt x="1786" y="322"/>
                    </a:cubicBezTo>
                    <a:cubicBezTo>
                      <a:pt x="1882" y="286"/>
                      <a:pt x="1917" y="179"/>
                      <a:pt x="1894" y="108"/>
                    </a:cubicBezTo>
                    <a:cubicBezTo>
                      <a:pt x="1866" y="44"/>
                      <a:pt x="1803" y="0"/>
                      <a:pt x="173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2862;p83">
                <a:extLst>
                  <a:ext uri="{FF2B5EF4-FFF2-40B4-BE49-F238E27FC236}">
                    <a16:creationId xmlns:a16="http://schemas.microsoft.com/office/drawing/2014/main" id="{E0F7A289-5338-44CA-BAB0-BCB3E41B8770}"/>
                  </a:ext>
                </a:extLst>
              </p:cNvPr>
              <p:cNvSpPr/>
              <p:nvPr/>
            </p:nvSpPr>
            <p:spPr>
              <a:xfrm>
                <a:off x="3638001" y="1499912"/>
                <a:ext cx="249574" cy="142773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489" extrusionOk="0">
                    <a:moveTo>
                      <a:pt x="6787" y="322"/>
                    </a:moveTo>
                    <a:cubicBezTo>
                      <a:pt x="7191" y="322"/>
                      <a:pt x="7537" y="655"/>
                      <a:pt x="7537" y="1072"/>
                    </a:cubicBezTo>
                    <a:lnTo>
                      <a:pt x="7525" y="2608"/>
                    </a:lnTo>
                    <a:lnTo>
                      <a:pt x="6037" y="2608"/>
                    </a:lnTo>
                    <a:lnTo>
                      <a:pt x="6037" y="1417"/>
                    </a:lnTo>
                    <a:lnTo>
                      <a:pt x="6037" y="1072"/>
                    </a:lnTo>
                    <a:cubicBezTo>
                      <a:pt x="6037" y="643"/>
                      <a:pt x="6370" y="322"/>
                      <a:pt x="6775" y="322"/>
                    </a:cubicBezTo>
                    <a:close/>
                    <a:moveTo>
                      <a:pt x="167" y="0"/>
                    </a:moveTo>
                    <a:cubicBezTo>
                      <a:pt x="83" y="0"/>
                      <a:pt x="0" y="72"/>
                      <a:pt x="0" y="167"/>
                    </a:cubicBezTo>
                    <a:cubicBezTo>
                      <a:pt x="0" y="250"/>
                      <a:pt x="83" y="322"/>
                      <a:pt x="167" y="322"/>
                    </a:cubicBezTo>
                    <a:lnTo>
                      <a:pt x="5989" y="322"/>
                    </a:lnTo>
                    <a:cubicBezTo>
                      <a:pt x="5894" y="417"/>
                      <a:pt x="5810" y="548"/>
                      <a:pt x="5763" y="667"/>
                    </a:cubicBezTo>
                    <a:cubicBezTo>
                      <a:pt x="5715" y="798"/>
                      <a:pt x="5691" y="917"/>
                      <a:pt x="5691" y="1060"/>
                    </a:cubicBezTo>
                    <a:lnTo>
                      <a:pt x="5691" y="1393"/>
                    </a:lnTo>
                    <a:lnTo>
                      <a:pt x="5691" y="4334"/>
                    </a:lnTo>
                    <a:cubicBezTo>
                      <a:pt x="5691" y="4418"/>
                      <a:pt x="5763" y="4489"/>
                      <a:pt x="5858" y="4489"/>
                    </a:cubicBezTo>
                    <a:cubicBezTo>
                      <a:pt x="5941" y="4489"/>
                      <a:pt x="6013" y="4418"/>
                      <a:pt x="6013" y="4334"/>
                    </a:cubicBezTo>
                    <a:lnTo>
                      <a:pt x="6013" y="2929"/>
                    </a:lnTo>
                    <a:lnTo>
                      <a:pt x="7668" y="2929"/>
                    </a:lnTo>
                    <a:cubicBezTo>
                      <a:pt x="7763" y="2929"/>
                      <a:pt x="7834" y="2858"/>
                      <a:pt x="7834" y="2763"/>
                    </a:cubicBezTo>
                    <a:lnTo>
                      <a:pt x="7834" y="1072"/>
                    </a:lnTo>
                    <a:cubicBezTo>
                      <a:pt x="7846" y="488"/>
                      <a:pt x="7370" y="0"/>
                      <a:pt x="677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2863;p83">
                <a:extLst>
                  <a:ext uri="{FF2B5EF4-FFF2-40B4-BE49-F238E27FC236}">
                    <a16:creationId xmlns:a16="http://schemas.microsoft.com/office/drawing/2014/main" id="{932D1CEA-5C9E-4B21-92AF-4338E26192B2}"/>
                  </a:ext>
                </a:extLst>
              </p:cNvPr>
              <p:cNvSpPr/>
              <p:nvPr/>
            </p:nvSpPr>
            <p:spPr>
              <a:xfrm>
                <a:off x="3641786" y="1594563"/>
                <a:ext cx="141659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1"/>
                      <a:pt x="4453" y="168"/>
                    </a:cubicBezTo>
                    <a:cubicBezTo>
                      <a:pt x="4453" y="72"/>
                      <a:pt x="4382" y="1"/>
                      <a:pt x="428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2864;p83">
                <a:extLst>
                  <a:ext uri="{FF2B5EF4-FFF2-40B4-BE49-F238E27FC236}">
                    <a16:creationId xmlns:a16="http://schemas.microsoft.com/office/drawing/2014/main" id="{7FBE7B60-8D80-4946-8599-C7F5ED6AA9F1}"/>
                  </a:ext>
                </a:extLst>
              </p:cNvPr>
              <p:cNvSpPr/>
              <p:nvPr/>
            </p:nvSpPr>
            <p:spPr>
              <a:xfrm>
                <a:off x="3641786" y="1638136"/>
                <a:ext cx="141659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2865;p83">
                <a:extLst>
                  <a:ext uri="{FF2B5EF4-FFF2-40B4-BE49-F238E27FC236}">
                    <a16:creationId xmlns:a16="http://schemas.microsoft.com/office/drawing/2014/main" id="{CA5E5C11-0A4E-4980-828A-E5B52921F31E}"/>
                  </a:ext>
                </a:extLst>
              </p:cNvPr>
              <p:cNvSpPr/>
              <p:nvPr/>
            </p:nvSpPr>
            <p:spPr>
              <a:xfrm>
                <a:off x="3641786" y="1682059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2866;p83">
                <a:extLst>
                  <a:ext uri="{FF2B5EF4-FFF2-40B4-BE49-F238E27FC236}">
                    <a16:creationId xmlns:a16="http://schemas.microsoft.com/office/drawing/2014/main" id="{3994572C-01E0-4A31-A4BC-AD45147490DD}"/>
                  </a:ext>
                </a:extLst>
              </p:cNvPr>
              <p:cNvSpPr/>
              <p:nvPr/>
            </p:nvSpPr>
            <p:spPr>
              <a:xfrm>
                <a:off x="3641786" y="1725600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FA66194-AC54-47DC-9EEE-B6C57861D420}"/>
              </a:ext>
            </a:extLst>
          </p:cNvPr>
          <p:cNvGrpSpPr/>
          <p:nvPr/>
        </p:nvGrpSpPr>
        <p:grpSpPr>
          <a:xfrm>
            <a:off x="5741694" y="2014343"/>
            <a:ext cx="1346671" cy="1346671"/>
            <a:chOff x="352864" y="1815073"/>
            <a:chExt cx="1346671" cy="1346671"/>
          </a:xfrm>
        </p:grpSpPr>
        <p:sp>
          <p:nvSpPr>
            <p:cNvPr id="33" name="Google Shape;2013;p58">
              <a:extLst>
                <a:ext uri="{FF2B5EF4-FFF2-40B4-BE49-F238E27FC236}">
                  <a16:creationId xmlns:a16="http://schemas.microsoft.com/office/drawing/2014/main" id="{F0F5A7D7-E5E3-4AD8-B041-976E42E206B7}"/>
                </a:ext>
              </a:extLst>
            </p:cNvPr>
            <p:cNvSpPr/>
            <p:nvPr/>
          </p:nvSpPr>
          <p:spPr>
            <a:xfrm>
              <a:off x="352864" y="1815073"/>
              <a:ext cx="1346671" cy="134667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Google Shape;12860;p83">
              <a:extLst>
                <a:ext uri="{FF2B5EF4-FFF2-40B4-BE49-F238E27FC236}">
                  <a16:creationId xmlns:a16="http://schemas.microsoft.com/office/drawing/2014/main" id="{D1796D0D-99E5-444A-A37F-3BA08ED4090D}"/>
                </a:ext>
              </a:extLst>
            </p:cNvPr>
            <p:cNvGrpSpPr/>
            <p:nvPr/>
          </p:nvGrpSpPr>
          <p:grpSpPr>
            <a:xfrm>
              <a:off x="609851" y="1984005"/>
              <a:ext cx="837373" cy="941399"/>
              <a:chOff x="3567553" y="1499912"/>
              <a:chExt cx="320022" cy="359778"/>
            </a:xfrm>
          </p:grpSpPr>
          <p:sp>
            <p:nvSpPr>
              <p:cNvPr id="35" name="Google Shape;12861;p83">
                <a:extLst>
                  <a:ext uri="{FF2B5EF4-FFF2-40B4-BE49-F238E27FC236}">
                    <a16:creationId xmlns:a16="http://schemas.microsoft.com/office/drawing/2014/main" id="{EED92FB9-D63F-47D5-A225-77EB23919987}"/>
                  </a:ext>
                </a:extLst>
              </p:cNvPr>
              <p:cNvSpPr/>
              <p:nvPr/>
            </p:nvSpPr>
            <p:spPr>
              <a:xfrm>
                <a:off x="3567553" y="1502933"/>
                <a:ext cx="263218" cy="356757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11217" extrusionOk="0">
                    <a:moveTo>
                      <a:pt x="1738" y="0"/>
                    </a:moveTo>
                    <a:cubicBezTo>
                      <a:pt x="1718" y="0"/>
                      <a:pt x="1698" y="4"/>
                      <a:pt x="1679" y="12"/>
                    </a:cubicBezTo>
                    <a:cubicBezTo>
                      <a:pt x="1227" y="179"/>
                      <a:pt x="905" y="632"/>
                      <a:pt x="905" y="1120"/>
                    </a:cubicBezTo>
                    <a:lnTo>
                      <a:pt x="905" y="8275"/>
                    </a:lnTo>
                    <a:lnTo>
                      <a:pt x="167" y="8275"/>
                    </a:lnTo>
                    <a:cubicBezTo>
                      <a:pt x="72" y="8275"/>
                      <a:pt x="1" y="8359"/>
                      <a:pt x="1" y="8442"/>
                    </a:cubicBezTo>
                    <a:lnTo>
                      <a:pt x="1" y="10145"/>
                    </a:lnTo>
                    <a:cubicBezTo>
                      <a:pt x="1" y="10716"/>
                      <a:pt x="477" y="11216"/>
                      <a:pt x="1072" y="11216"/>
                    </a:cubicBezTo>
                    <a:lnTo>
                      <a:pt x="7156" y="11216"/>
                    </a:lnTo>
                    <a:cubicBezTo>
                      <a:pt x="7775" y="11216"/>
                      <a:pt x="8275" y="10716"/>
                      <a:pt x="8275" y="10097"/>
                    </a:cubicBezTo>
                    <a:lnTo>
                      <a:pt x="8275" y="4930"/>
                    </a:lnTo>
                    <a:cubicBezTo>
                      <a:pt x="8252" y="4835"/>
                      <a:pt x="8168" y="4751"/>
                      <a:pt x="8073" y="4751"/>
                    </a:cubicBezTo>
                    <a:cubicBezTo>
                      <a:pt x="7978" y="4751"/>
                      <a:pt x="7906" y="4835"/>
                      <a:pt x="7906" y="4918"/>
                    </a:cubicBezTo>
                    <a:lnTo>
                      <a:pt x="7906" y="10085"/>
                    </a:lnTo>
                    <a:cubicBezTo>
                      <a:pt x="7906" y="10514"/>
                      <a:pt x="7561" y="10859"/>
                      <a:pt x="7132" y="10859"/>
                    </a:cubicBezTo>
                    <a:lnTo>
                      <a:pt x="7061" y="10859"/>
                    </a:lnTo>
                    <a:cubicBezTo>
                      <a:pt x="6680" y="10811"/>
                      <a:pt x="6406" y="10502"/>
                      <a:pt x="6406" y="10133"/>
                    </a:cubicBezTo>
                    <a:lnTo>
                      <a:pt x="6406" y="9609"/>
                    </a:lnTo>
                    <a:cubicBezTo>
                      <a:pt x="6406" y="9514"/>
                      <a:pt x="6323" y="9442"/>
                      <a:pt x="6239" y="9442"/>
                    </a:cubicBezTo>
                    <a:cubicBezTo>
                      <a:pt x="6144" y="9442"/>
                      <a:pt x="6073" y="9514"/>
                      <a:pt x="6073" y="9609"/>
                    </a:cubicBezTo>
                    <a:lnTo>
                      <a:pt x="6073" y="10133"/>
                    </a:lnTo>
                    <a:cubicBezTo>
                      <a:pt x="6073" y="10407"/>
                      <a:pt x="6180" y="10680"/>
                      <a:pt x="6370" y="10871"/>
                    </a:cubicBezTo>
                    <a:cubicBezTo>
                      <a:pt x="3459" y="10871"/>
                      <a:pt x="2120" y="10874"/>
                      <a:pt x="1492" y="10874"/>
                    </a:cubicBezTo>
                    <a:cubicBezTo>
                      <a:pt x="864" y="10874"/>
                      <a:pt x="947" y="10871"/>
                      <a:pt x="882" y="10859"/>
                    </a:cubicBezTo>
                    <a:cubicBezTo>
                      <a:pt x="548" y="10788"/>
                      <a:pt x="298" y="10490"/>
                      <a:pt x="298" y="10145"/>
                    </a:cubicBezTo>
                    <a:lnTo>
                      <a:pt x="298" y="8609"/>
                    </a:lnTo>
                    <a:lnTo>
                      <a:pt x="6073" y="8609"/>
                    </a:lnTo>
                    <a:lnTo>
                      <a:pt x="6073" y="8954"/>
                    </a:lnTo>
                    <a:cubicBezTo>
                      <a:pt x="6073" y="9037"/>
                      <a:pt x="6144" y="9121"/>
                      <a:pt x="6239" y="9121"/>
                    </a:cubicBezTo>
                    <a:cubicBezTo>
                      <a:pt x="6323" y="9121"/>
                      <a:pt x="6406" y="9037"/>
                      <a:pt x="6406" y="8954"/>
                    </a:cubicBezTo>
                    <a:lnTo>
                      <a:pt x="6406" y="8442"/>
                    </a:lnTo>
                    <a:cubicBezTo>
                      <a:pt x="6406" y="8359"/>
                      <a:pt x="6323" y="8275"/>
                      <a:pt x="6239" y="8275"/>
                    </a:cubicBezTo>
                    <a:lnTo>
                      <a:pt x="1227" y="8275"/>
                    </a:lnTo>
                    <a:lnTo>
                      <a:pt x="1227" y="1120"/>
                    </a:lnTo>
                    <a:cubicBezTo>
                      <a:pt x="1227" y="763"/>
                      <a:pt x="1441" y="441"/>
                      <a:pt x="1786" y="322"/>
                    </a:cubicBezTo>
                    <a:cubicBezTo>
                      <a:pt x="1882" y="286"/>
                      <a:pt x="1917" y="179"/>
                      <a:pt x="1894" y="108"/>
                    </a:cubicBezTo>
                    <a:cubicBezTo>
                      <a:pt x="1866" y="44"/>
                      <a:pt x="1803" y="0"/>
                      <a:pt x="173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2862;p83">
                <a:extLst>
                  <a:ext uri="{FF2B5EF4-FFF2-40B4-BE49-F238E27FC236}">
                    <a16:creationId xmlns:a16="http://schemas.microsoft.com/office/drawing/2014/main" id="{FB6AE43A-C172-4946-AE65-7B80920C9868}"/>
                  </a:ext>
                </a:extLst>
              </p:cNvPr>
              <p:cNvSpPr/>
              <p:nvPr/>
            </p:nvSpPr>
            <p:spPr>
              <a:xfrm>
                <a:off x="3638001" y="1499912"/>
                <a:ext cx="249574" cy="142773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489" extrusionOk="0">
                    <a:moveTo>
                      <a:pt x="6787" y="322"/>
                    </a:moveTo>
                    <a:cubicBezTo>
                      <a:pt x="7191" y="322"/>
                      <a:pt x="7537" y="655"/>
                      <a:pt x="7537" y="1072"/>
                    </a:cubicBezTo>
                    <a:lnTo>
                      <a:pt x="7525" y="2608"/>
                    </a:lnTo>
                    <a:lnTo>
                      <a:pt x="6037" y="2608"/>
                    </a:lnTo>
                    <a:lnTo>
                      <a:pt x="6037" y="1417"/>
                    </a:lnTo>
                    <a:lnTo>
                      <a:pt x="6037" y="1072"/>
                    </a:lnTo>
                    <a:cubicBezTo>
                      <a:pt x="6037" y="643"/>
                      <a:pt x="6370" y="322"/>
                      <a:pt x="6775" y="322"/>
                    </a:cubicBezTo>
                    <a:close/>
                    <a:moveTo>
                      <a:pt x="167" y="0"/>
                    </a:moveTo>
                    <a:cubicBezTo>
                      <a:pt x="83" y="0"/>
                      <a:pt x="0" y="72"/>
                      <a:pt x="0" y="167"/>
                    </a:cubicBezTo>
                    <a:cubicBezTo>
                      <a:pt x="0" y="250"/>
                      <a:pt x="83" y="322"/>
                      <a:pt x="167" y="322"/>
                    </a:cubicBezTo>
                    <a:lnTo>
                      <a:pt x="5989" y="322"/>
                    </a:lnTo>
                    <a:cubicBezTo>
                      <a:pt x="5894" y="417"/>
                      <a:pt x="5810" y="548"/>
                      <a:pt x="5763" y="667"/>
                    </a:cubicBezTo>
                    <a:cubicBezTo>
                      <a:pt x="5715" y="798"/>
                      <a:pt x="5691" y="917"/>
                      <a:pt x="5691" y="1060"/>
                    </a:cubicBezTo>
                    <a:lnTo>
                      <a:pt x="5691" y="1393"/>
                    </a:lnTo>
                    <a:lnTo>
                      <a:pt x="5691" y="4334"/>
                    </a:lnTo>
                    <a:cubicBezTo>
                      <a:pt x="5691" y="4418"/>
                      <a:pt x="5763" y="4489"/>
                      <a:pt x="5858" y="4489"/>
                    </a:cubicBezTo>
                    <a:cubicBezTo>
                      <a:pt x="5941" y="4489"/>
                      <a:pt x="6013" y="4418"/>
                      <a:pt x="6013" y="4334"/>
                    </a:cubicBezTo>
                    <a:lnTo>
                      <a:pt x="6013" y="2929"/>
                    </a:lnTo>
                    <a:lnTo>
                      <a:pt x="7668" y="2929"/>
                    </a:lnTo>
                    <a:cubicBezTo>
                      <a:pt x="7763" y="2929"/>
                      <a:pt x="7834" y="2858"/>
                      <a:pt x="7834" y="2763"/>
                    </a:cubicBezTo>
                    <a:lnTo>
                      <a:pt x="7834" y="1072"/>
                    </a:lnTo>
                    <a:cubicBezTo>
                      <a:pt x="7846" y="488"/>
                      <a:pt x="7370" y="0"/>
                      <a:pt x="677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2863;p83">
                <a:extLst>
                  <a:ext uri="{FF2B5EF4-FFF2-40B4-BE49-F238E27FC236}">
                    <a16:creationId xmlns:a16="http://schemas.microsoft.com/office/drawing/2014/main" id="{C10BD9B1-6B96-4515-844A-61569C580563}"/>
                  </a:ext>
                </a:extLst>
              </p:cNvPr>
              <p:cNvSpPr/>
              <p:nvPr/>
            </p:nvSpPr>
            <p:spPr>
              <a:xfrm>
                <a:off x="3641786" y="1594563"/>
                <a:ext cx="141659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1"/>
                      <a:pt x="4453" y="168"/>
                    </a:cubicBezTo>
                    <a:cubicBezTo>
                      <a:pt x="4453" y="72"/>
                      <a:pt x="4382" y="1"/>
                      <a:pt x="428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2864;p83">
                <a:extLst>
                  <a:ext uri="{FF2B5EF4-FFF2-40B4-BE49-F238E27FC236}">
                    <a16:creationId xmlns:a16="http://schemas.microsoft.com/office/drawing/2014/main" id="{06B1AB83-30F8-4767-A2F6-2450944AA63C}"/>
                  </a:ext>
                </a:extLst>
              </p:cNvPr>
              <p:cNvSpPr/>
              <p:nvPr/>
            </p:nvSpPr>
            <p:spPr>
              <a:xfrm>
                <a:off x="3641786" y="1638136"/>
                <a:ext cx="141659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2865;p83">
                <a:extLst>
                  <a:ext uri="{FF2B5EF4-FFF2-40B4-BE49-F238E27FC236}">
                    <a16:creationId xmlns:a16="http://schemas.microsoft.com/office/drawing/2014/main" id="{7AC76FD9-5513-47EC-B26F-0804E3B026FC}"/>
                  </a:ext>
                </a:extLst>
              </p:cNvPr>
              <p:cNvSpPr/>
              <p:nvPr/>
            </p:nvSpPr>
            <p:spPr>
              <a:xfrm>
                <a:off x="3641786" y="1682059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2866;p83">
                <a:extLst>
                  <a:ext uri="{FF2B5EF4-FFF2-40B4-BE49-F238E27FC236}">
                    <a16:creationId xmlns:a16="http://schemas.microsoft.com/office/drawing/2014/main" id="{254FD972-1F7A-4FE6-9209-926712DAF34F}"/>
                  </a:ext>
                </a:extLst>
              </p:cNvPr>
              <p:cNvSpPr/>
              <p:nvPr/>
            </p:nvSpPr>
            <p:spPr>
              <a:xfrm>
                <a:off x="3641786" y="1725600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F95FAF08-5ABB-49AD-9DE1-15ED0141FC5A}"/>
              </a:ext>
            </a:extLst>
          </p:cNvPr>
          <p:cNvGrpSpPr/>
          <p:nvPr/>
        </p:nvGrpSpPr>
        <p:grpSpPr>
          <a:xfrm>
            <a:off x="7489310" y="1997533"/>
            <a:ext cx="1346671" cy="1346671"/>
            <a:chOff x="352864" y="1815073"/>
            <a:chExt cx="1346671" cy="1346671"/>
          </a:xfrm>
        </p:grpSpPr>
        <p:sp>
          <p:nvSpPr>
            <p:cNvPr id="42" name="Google Shape;2013;p58">
              <a:extLst>
                <a:ext uri="{FF2B5EF4-FFF2-40B4-BE49-F238E27FC236}">
                  <a16:creationId xmlns:a16="http://schemas.microsoft.com/office/drawing/2014/main" id="{E5B4DC20-5587-4AFE-AFA3-5CC85031315A}"/>
                </a:ext>
              </a:extLst>
            </p:cNvPr>
            <p:cNvSpPr/>
            <p:nvPr/>
          </p:nvSpPr>
          <p:spPr>
            <a:xfrm>
              <a:off x="352864" y="1815073"/>
              <a:ext cx="1346671" cy="134667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12860;p83">
              <a:extLst>
                <a:ext uri="{FF2B5EF4-FFF2-40B4-BE49-F238E27FC236}">
                  <a16:creationId xmlns:a16="http://schemas.microsoft.com/office/drawing/2014/main" id="{37B26122-8F25-44AA-9EAC-8DE12A1AAB1A}"/>
                </a:ext>
              </a:extLst>
            </p:cNvPr>
            <p:cNvGrpSpPr/>
            <p:nvPr/>
          </p:nvGrpSpPr>
          <p:grpSpPr>
            <a:xfrm>
              <a:off x="609851" y="1984005"/>
              <a:ext cx="837373" cy="941399"/>
              <a:chOff x="3567553" y="1499912"/>
              <a:chExt cx="320022" cy="359778"/>
            </a:xfrm>
          </p:grpSpPr>
          <p:sp>
            <p:nvSpPr>
              <p:cNvPr id="44" name="Google Shape;12861;p83">
                <a:extLst>
                  <a:ext uri="{FF2B5EF4-FFF2-40B4-BE49-F238E27FC236}">
                    <a16:creationId xmlns:a16="http://schemas.microsoft.com/office/drawing/2014/main" id="{354BC133-E53F-4681-82D1-EA82EB5FB0FD}"/>
                  </a:ext>
                </a:extLst>
              </p:cNvPr>
              <p:cNvSpPr/>
              <p:nvPr/>
            </p:nvSpPr>
            <p:spPr>
              <a:xfrm>
                <a:off x="3567553" y="1502933"/>
                <a:ext cx="263218" cy="356757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11217" extrusionOk="0">
                    <a:moveTo>
                      <a:pt x="1738" y="0"/>
                    </a:moveTo>
                    <a:cubicBezTo>
                      <a:pt x="1718" y="0"/>
                      <a:pt x="1698" y="4"/>
                      <a:pt x="1679" y="12"/>
                    </a:cubicBezTo>
                    <a:cubicBezTo>
                      <a:pt x="1227" y="179"/>
                      <a:pt x="905" y="632"/>
                      <a:pt x="905" y="1120"/>
                    </a:cubicBezTo>
                    <a:lnTo>
                      <a:pt x="905" y="8275"/>
                    </a:lnTo>
                    <a:lnTo>
                      <a:pt x="167" y="8275"/>
                    </a:lnTo>
                    <a:cubicBezTo>
                      <a:pt x="72" y="8275"/>
                      <a:pt x="1" y="8359"/>
                      <a:pt x="1" y="8442"/>
                    </a:cubicBezTo>
                    <a:lnTo>
                      <a:pt x="1" y="10145"/>
                    </a:lnTo>
                    <a:cubicBezTo>
                      <a:pt x="1" y="10716"/>
                      <a:pt x="477" y="11216"/>
                      <a:pt x="1072" y="11216"/>
                    </a:cubicBezTo>
                    <a:lnTo>
                      <a:pt x="7156" y="11216"/>
                    </a:lnTo>
                    <a:cubicBezTo>
                      <a:pt x="7775" y="11216"/>
                      <a:pt x="8275" y="10716"/>
                      <a:pt x="8275" y="10097"/>
                    </a:cubicBezTo>
                    <a:lnTo>
                      <a:pt x="8275" y="4930"/>
                    </a:lnTo>
                    <a:cubicBezTo>
                      <a:pt x="8252" y="4835"/>
                      <a:pt x="8168" y="4751"/>
                      <a:pt x="8073" y="4751"/>
                    </a:cubicBezTo>
                    <a:cubicBezTo>
                      <a:pt x="7978" y="4751"/>
                      <a:pt x="7906" y="4835"/>
                      <a:pt x="7906" y="4918"/>
                    </a:cubicBezTo>
                    <a:lnTo>
                      <a:pt x="7906" y="10085"/>
                    </a:lnTo>
                    <a:cubicBezTo>
                      <a:pt x="7906" y="10514"/>
                      <a:pt x="7561" y="10859"/>
                      <a:pt x="7132" y="10859"/>
                    </a:cubicBezTo>
                    <a:lnTo>
                      <a:pt x="7061" y="10859"/>
                    </a:lnTo>
                    <a:cubicBezTo>
                      <a:pt x="6680" y="10811"/>
                      <a:pt x="6406" y="10502"/>
                      <a:pt x="6406" y="10133"/>
                    </a:cubicBezTo>
                    <a:lnTo>
                      <a:pt x="6406" y="9609"/>
                    </a:lnTo>
                    <a:cubicBezTo>
                      <a:pt x="6406" y="9514"/>
                      <a:pt x="6323" y="9442"/>
                      <a:pt x="6239" y="9442"/>
                    </a:cubicBezTo>
                    <a:cubicBezTo>
                      <a:pt x="6144" y="9442"/>
                      <a:pt x="6073" y="9514"/>
                      <a:pt x="6073" y="9609"/>
                    </a:cubicBezTo>
                    <a:lnTo>
                      <a:pt x="6073" y="10133"/>
                    </a:lnTo>
                    <a:cubicBezTo>
                      <a:pt x="6073" y="10407"/>
                      <a:pt x="6180" y="10680"/>
                      <a:pt x="6370" y="10871"/>
                    </a:cubicBezTo>
                    <a:cubicBezTo>
                      <a:pt x="3459" y="10871"/>
                      <a:pt x="2120" y="10874"/>
                      <a:pt x="1492" y="10874"/>
                    </a:cubicBezTo>
                    <a:cubicBezTo>
                      <a:pt x="864" y="10874"/>
                      <a:pt x="947" y="10871"/>
                      <a:pt x="882" y="10859"/>
                    </a:cubicBezTo>
                    <a:cubicBezTo>
                      <a:pt x="548" y="10788"/>
                      <a:pt x="298" y="10490"/>
                      <a:pt x="298" y="10145"/>
                    </a:cubicBezTo>
                    <a:lnTo>
                      <a:pt x="298" y="8609"/>
                    </a:lnTo>
                    <a:lnTo>
                      <a:pt x="6073" y="8609"/>
                    </a:lnTo>
                    <a:lnTo>
                      <a:pt x="6073" y="8954"/>
                    </a:lnTo>
                    <a:cubicBezTo>
                      <a:pt x="6073" y="9037"/>
                      <a:pt x="6144" y="9121"/>
                      <a:pt x="6239" y="9121"/>
                    </a:cubicBezTo>
                    <a:cubicBezTo>
                      <a:pt x="6323" y="9121"/>
                      <a:pt x="6406" y="9037"/>
                      <a:pt x="6406" y="8954"/>
                    </a:cubicBezTo>
                    <a:lnTo>
                      <a:pt x="6406" y="8442"/>
                    </a:lnTo>
                    <a:cubicBezTo>
                      <a:pt x="6406" y="8359"/>
                      <a:pt x="6323" y="8275"/>
                      <a:pt x="6239" y="8275"/>
                    </a:cubicBezTo>
                    <a:lnTo>
                      <a:pt x="1227" y="8275"/>
                    </a:lnTo>
                    <a:lnTo>
                      <a:pt x="1227" y="1120"/>
                    </a:lnTo>
                    <a:cubicBezTo>
                      <a:pt x="1227" y="763"/>
                      <a:pt x="1441" y="441"/>
                      <a:pt x="1786" y="322"/>
                    </a:cubicBezTo>
                    <a:cubicBezTo>
                      <a:pt x="1882" y="286"/>
                      <a:pt x="1917" y="179"/>
                      <a:pt x="1894" y="108"/>
                    </a:cubicBezTo>
                    <a:cubicBezTo>
                      <a:pt x="1866" y="44"/>
                      <a:pt x="1803" y="0"/>
                      <a:pt x="173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2862;p83">
                <a:extLst>
                  <a:ext uri="{FF2B5EF4-FFF2-40B4-BE49-F238E27FC236}">
                    <a16:creationId xmlns:a16="http://schemas.microsoft.com/office/drawing/2014/main" id="{D9265FED-D5FF-4679-AFDC-5245FD987F12}"/>
                  </a:ext>
                </a:extLst>
              </p:cNvPr>
              <p:cNvSpPr/>
              <p:nvPr/>
            </p:nvSpPr>
            <p:spPr>
              <a:xfrm>
                <a:off x="3638001" y="1499912"/>
                <a:ext cx="249574" cy="142773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489" extrusionOk="0">
                    <a:moveTo>
                      <a:pt x="6787" y="322"/>
                    </a:moveTo>
                    <a:cubicBezTo>
                      <a:pt x="7191" y="322"/>
                      <a:pt x="7537" y="655"/>
                      <a:pt x="7537" y="1072"/>
                    </a:cubicBezTo>
                    <a:lnTo>
                      <a:pt x="7525" y="2608"/>
                    </a:lnTo>
                    <a:lnTo>
                      <a:pt x="6037" y="2608"/>
                    </a:lnTo>
                    <a:lnTo>
                      <a:pt x="6037" y="1417"/>
                    </a:lnTo>
                    <a:lnTo>
                      <a:pt x="6037" y="1072"/>
                    </a:lnTo>
                    <a:cubicBezTo>
                      <a:pt x="6037" y="643"/>
                      <a:pt x="6370" y="322"/>
                      <a:pt x="6775" y="322"/>
                    </a:cubicBezTo>
                    <a:close/>
                    <a:moveTo>
                      <a:pt x="167" y="0"/>
                    </a:moveTo>
                    <a:cubicBezTo>
                      <a:pt x="83" y="0"/>
                      <a:pt x="0" y="72"/>
                      <a:pt x="0" y="167"/>
                    </a:cubicBezTo>
                    <a:cubicBezTo>
                      <a:pt x="0" y="250"/>
                      <a:pt x="83" y="322"/>
                      <a:pt x="167" y="322"/>
                    </a:cubicBezTo>
                    <a:lnTo>
                      <a:pt x="5989" y="322"/>
                    </a:lnTo>
                    <a:cubicBezTo>
                      <a:pt x="5894" y="417"/>
                      <a:pt x="5810" y="548"/>
                      <a:pt x="5763" y="667"/>
                    </a:cubicBezTo>
                    <a:cubicBezTo>
                      <a:pt x="5715" y="798"/>
                      <a:pt x="5691" y="917"/>
                      <a:pt x="5691" y="1060"/>
                    </a:cubicBezTo>
                    <a:lnTo>
                      <a:pt x="5691" y="1393"/>
                    </a:lnTo>
                    <a:lnTo>
                      <a:pt x="5691" y="4334"/>
                    </a:lnTo>
                    <a:cubicBezTo>
                      <a:pt x="5691" y="4418"/>
                      <a:pt x="5763" y="4489"/>
                      <a:pt x="5858" y="4489"/>
                    </a:cubicBezTo>
                    <a:cubicBezTo>
                      <a:pt x="5941" y="4489"/>
                      <a:pt x="6013" y="4418"/>
                      <a:pt x="6013" y="4334"/>
                    </a:cubicBezTo>
                    <a:lnTo>
                      <a:pt x="6013" y="2929"/>
                    </a:lnTo>
                    <a:lnTo>
                      <a:pt x="7668" y="2929"/>
                    </a:lnTo>
                    <a:cubicBezTo>
                      <a:pt x="7763" y="2929"/>
                      <a:pt x="7834" y="2858"/>
                      <a:pt x="7834" y="2763"/>
                    </a:cubicBezTo>
                    <a:lnTo>
                      <a:pt x="7834" y="1072"/>
                    </a:lnTo>
                    <a:cubicBezTo>
                      <a:pt x="7846" y="488"/>
                      <a:pt x="7370" y="0"/>
                      <a:pt x="677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2863;p83">
                <a:extLst>
                  <a:ext uri="{FF2B5EF4-FFF2-40B4-BE49-F238E27FC236}">
                    <a16:creationId xmlns:a16="http://schemas.microsoft.com/office/drawing/2014/main" id="{54EAE9CA-0630-402C-92F1-85D2D22EA5E9}"/>
                  </a:ext>
                </a:extLst>
              </p:cNvPr>
              <p:cNvSpPr/>
              <p:nvPr/>
            </p:nvSpPr>
            <p:spPr>
              <a:xfrm>
                <a:off x="3641786" y="1594563"/>
                <a:ext cx="141659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1"/>
                      <a:pt x="4453" y="168"/>
                    </a:cubicBezTo>
                    <a:cubicBezTo>
                      <a:pt x="4453" y="72"/>
                      <a:pt x="4382" y="1"/>
                      <a:pt x="428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2864;p83">
                <a:extLst>
                  <a:ext uri="{FF2B5EF4-FFF2-40B4-BE49-F238E27FC236}">
                    <a16:creationId xmlns:a16="http://schemas.microsoft.com/office/drawing/2014/main" id="{8DEE3AEF-3ADB-4840-B825-666F35089977}"/>
                  </a:ext>
                </a:extLst>
              </p:cNvPr>
              <p:cNvSpPr/>
              <p:nvPr/>
            </p:nvSpPr>
            <p:spPr>
              <a:xfrm>
                <a:off x="3641786" y="1638136"/>
                <a:ext cx="141659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2865;p83">
                <a:extLst>
                  <a:ext uri="{FF2B5EF4-FFF2-40B4-BE49-F238E27FC236}">
                    <a16:creationId xmlns:a16="http://schemas.microsoft.com/office/drawing/2014/main" id="{01D1EA89-C620-48CD-A1B6-C82BDC5F6EFD}"/>
                  </a:ext>
                </a:extLst>
              </p:cNvPr>
              <p:cNvSpPr/>
              <p:nvPr/>
            </p:nvSpPr>
            <p:spPr>
              <a:xfrm>
                <a:off x="3641786" y="1682059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2866;p83">
                <a:extLst>
                  <a:ext uri="{FF2B5EF4-FFF2-40B4-BE49-F238E27FC236}">
                    <a16:creationId xmlns:a16="http://schemas.microsoft.com/office/drawing/2014/main" id="{33ED7FA2-81CA-4AE0-ADF8-E02C1662961C}"/>
                  </a:ext>
                </a:extLst>
              </p:cNvPr>
              <p:cNvSpPr/>
              <p:nvPr/>
            </p:nvSpPr>
            <p:spPr>
              <a:xfrm>
                <a:off x="3641786" y="1725600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" name="Google Shape;194;p41">
            <a:extLst>
              <a:ext uri="{FF2B5EF4-FFF2-40B4-BE49-F238E27FC236}">
                <a16:creationId xmlns:a16="http://schemas.microsoft.com/office/drawing/2014/main" id="{18C941C3-FC1E-4A79-9700-5B0CF025E44A}"/>
              </a:ext>
            </a:extLst>
          </p:cNvPr>
          <p:cNvSpPr txBox="1">
            <a:spLocks/>
          </p:cNvSpPr>
          <p:nvPr/>
        </p:nvSpPr>
        <p:spPr>
          <a:xfrm>
            <a:off x="156681" y="3275886"/>
            <a:ext cx="1563636" cy="37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fr-FR" sz="1100" dirty="0" err="1">
                <a:solidFill>
                  <a:schemeClr val="bg1"/>
                </a:solidFill>
              </a:rPr>
              <a:t>DataBaseConfig</a:t>
            </a:r>
            <a:endParaRPr lang="fr-FR" sz="1100" dirty="0">
              <a:solidFill>
                <a:schemeClr val="bg1"/>
              </a:solidFill>
            </a:endParaRPr>
          </a:p>
        </p:txBody>
      </p:sp>
      <p:sp>
        <p:nvSpPr>
          <p:cNvPr id="52" name="Google Shape;194;p41">
            <a:extLst>
              <a:ext uri="{FF2B5EF4-FFF2-40B4-BE49-F238E27FC236}">
                <a16:creationId xmlns:a16="http://schemas.microsoft.com/office/drawing/2014/main" id="{A1B81FC6-723D-4147-ACC2-D6C4F4169DD9}"/>
              </a:ext>
            </a:extLst>
          </p:cNvPr>
          <p:cNvSpPr txBox="1">
            <a:spLocks/>
          </p:cNvSpPr>
          <p:nvPr/>
        </p:nvSpPr>
        <p:spPr>
          <a:xfrm>
            <a:off x="1942276" y="3275886"/>
            <a:ext cx="1563636" cy="37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fr-FR" sz="1100" dirty="0" err="1">
                <a:solidFill>
                  <a:schemeClr val="bg1"/>
                </a:solidFill>
              </a:rPr>
              <a:t>DataBase</a:t>
            </a:r>
            <a:endParaRPr lang="fr-FR" sz="1100" dirty="0">
              <a:solidFill>
                <a:schemeClr val="bg1"/>
              </a:solidFill>
            </a:endParaRPr>
          </a:p>
        </p:txBody>
      </p:sp>
      <p:sp>
        <p:nvSpPr>
          <p:cNvPr id="53" name="Google Shape;194;p41">
            <a:extLst>
              <a:ext uri="{FF2B5EF4-FFF2-40B4-BE49-F238E27FC236}">
                <a16:creationId xmlns:a16="http://schemas.microsoft.com/office/drawing/2014/main" id="{D85CC9E8-15E0-40C4-8A1B-BB46EF0138BE}"/>
              </a:ext>
            </a:extLst>
          </p:cNvPr>
          <p:cNvSpPr txBox="1">
            <a:spLocks/>
          </p:cNvSpPr>
          <p:nvPr/>
        </p:nvSpPr>
        <p:spPr>
          <a:xfrm>
            <a:off x="3789200" y="3275886"/>
            <a:ext cx="1563636" cy="37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fr-FR" sz="1100" dirty="0">
                <a:solidFill>
                  <a:schemeClr val="bg1"/>
                </a:solidFill>
              </a:rPr>
              <a:t>Login</a:t>
            </a:r>
          </a:p>
        </p:txBody>
      </p:sp>
      <p:sp>
        <p:nvSpPr>
          <p:cNvPr id="54" name="Google Shape;194;p41">
            <a:extLst>
              <a:ext uri="{FF2B5EF4-FFF2-40B4-BE49-F238E27FC236}">
                <a16:creationId xmlns:a16="http://schemas.microsoft.com/office/drawing/2014/main" id="{DADAF330-A3D8-4373-9679-1D6D4C07CF12}"/>
              </a:ext>
            </a:extLst>
          </p:cNvPr>
          <p:cNvSpPr txBox="1">
            <a:spLocks/>
          </p:cNvSpPr>
          <p:nvPr/>
        </p:nvSpPr>
        <p:spPr>
          <a:xfrm>
            <a:off x="5627074" y="3336908"/>
            <a:ext cx="1563636" cy="37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fr-FR" sz="1100" dirty="0" err="1">
                <a:solidFill>
                  <a:schemeClr val="bg1"/>
                </a:solidFill>
              </a:rPr>
              <a:t>SignUp</a:t>
            </a:r>
            <a:endParaRPr lang="fr-FR" sz="1100" dirty="0">
              <a:solidFill>
                <a:schemeClr val="bg1"/>
              </a:solidFill>
            </a:endParaRPr>
          </a:p>
        </p:txBody>
      </p:sp>
      <p:sp>
        <p:nvSpPr>
          <p:cNvPr id="55" name="Google Shape;194;p41">
            <a:extLst>
              <a:ext uri="{FF2B5EF4-FFF2-40B4-BE49-F238E27FC236}">
                <a16:creationId xmlns:a16="http://schemas.microsoft.com/office/drawing/2014/main" id="{8D9EABF0-74C2-4C74-A6CE-F5A3EDDA1464}"/>
              </a:ext>
            </a:extLst>
          </p:cNvPr>
          <p:cNvSpPr txBox="1">
            <a:spLocks/>
          </p:cNvSpPr>
          <p:nvPr/>
        </p:nvSpPr>
        <p:spPr>
          <a:xfrm>
            <a:off x="7344051" y="3333976"/>
            <a:ext cx="1563636" cy="37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fr-FR" sz="1100" dirty="0" err="1">
                <a:solidFill>
                  <a:schemeClr val="bg1"/>
                </a:solidFill>
              </a:rPr>
              <a:t>getMessage</a:t>
            </a:r>
            <a:endParaRPr lang="fr-FR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65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1" grpId="0"/>
      <p:bldP spid="52" grpId="0"/>
      <p:bldP spid="53" grpId="0"/>
      <p:bldP spid="54" grpId="0"/>
      <p:bldP spid="5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Démo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21;p45">
            <a:extLst>
              <a:ext uri="{FF2B5EF4-FFF2-40B4-BE49-F238E27FC236}">
                <a16:creationId xmlns:a16="http://schemas.microsoft.com/office/drawing/2014/main" id="{068E3A15-562C-456D-B500-EECE09AC4BB1}"/>
              </a:ext>
            </a:extLst>
          </p:cNvPr>
          <p:cNvSpPr txBox="1">
            <a:spLocks/>
          </p:cNvSpPr>
          <p:nvPr/>
        </p:nvSpPr>
        <p:spPr>
          <a:xfrm>
            <a:off x="938500" y="525812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4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Difficultés rencontrées </a:t>
            </a:r>
          </a:p>
        </p:txBody>
      </p:sp>
      <p:cxnSp>
        <p:nvCxnSpPr>
          <p:cNvPr id="6" name="Google Shape;222;p45">
            <a:extLst>
              <a:ext uri="{FF2B5EF4-FFF2-40B4-BE49-F238E27FC236}">
                <a16:creationId xmlns:a16="http://schemas.microsoft.com/office/drawing/2014/main" id="{4CCA9DD5-E614-4785-B1C3-5DF129CFA19A}"/>
              </a:ext>
            </a:extLst>
          </p:cNvPr>
          <p:cNvCxnSpPr/>
          <p:nvPr/>
        </p:nvCxnSpPr>
        <p:spPr>
          <a:xfrm>
            <a:off x="1026200" y="494809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21;p45">
            <a:extLst>
              <a:ext uri="{FF2B5EF4-FFF2-40B4-BE49-F238E27FC236}">
                <a16:creationId xmlns:a16="http://schemas.microsoft.com/office/drawing/2014/main" id="{068E3A15-562C-456D-B500-EECE09AC4BB1}"/>
              </a:ext>
            </a:extLst>
          </p:cNvPr>
          <p:cNvSpPr txBox="1">
            <a:spLocks/>
          </p:cNvSpPr>
          <p:nvPr/>
        </p:nvSpPr>
        <p:spPr>
          <a:xfrm>
            <a:off x="938500" y="525812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4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Axes d’amélioration</a:t>
            </a:r>
          </a:p>
        </p:txBody>
      </p:sp>
      <p:cxnSp>
        <p:nvCxnSpPr>
          <p:cNvPr id="6" name="Google Shape;222;p45">
            <a:extLst>
              <a:ext uri="{FF2B5EF4-FFF2-40B4-BE49-F238E27FC236}">
                <a16:creationId xmlns:a16="http://schemas.microsoft.com/office/drawing/2014/main" id="{4CCA9DD5-E614-4785-B1C3-5DF129CFA19A}"/>
              </a:ext>
            </a:extLst>
          </p:cNvPr>
          <p:cNvCxnSpPr/>
          <p:nvPr/>
        </p:nvCxnSpPr>
        <p:spPr>
          <a:xfrm>
            <a:off x="1026200" y="494809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69931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</Words>
  <Application>Microsoft Office PowerPoint</Application>
  <PresentationFormat>Affichage à l'écran (16:9)</PresentationFormat>
  <Paragraphs>32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Montserrat</vt:lpstr>
      <vt:lpstr>Montserrat ExtraBold</vt:lpstr>
      <vt:lpstr>Montserrat ExtraLight</vt:lpstr>
      <vt:lpstr>Futuristic Background by Slidesgo</vt:lpstr>
      <vt:lpstr>Projet Java</vt:lpstr>
      <vt:lpstr>SOMMAIRE</vt:lpstr>
      <vt:lpstr>Erwan Jérémy</vt:lpstr>
      <vt:lpstr>Wireframe</vt:lpstr>
      <vt:lpstr>Structure de l’application</vt:lpstr>
      <vt:lpstr>Présentation PowerPoint</vt:lpstr>
      <vt:lpstr>Démo</vt:lpstr>
      <vt:lpstr>Présentation PowerPoint</vt:lpstr>
      <vt:lpstr>Présentation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Java</dc:title>
  <cp:lastModifiedBy>Erwan Buisson</cp:lastModifiedBy>
  <cp:revision>1</cp:revision>
  <dcterms:modified xsi:type="dcterms:W3CDTF">2021-12-05T08:16:56Z</dcterms:modified>
</cp:coreProperties>
</file>